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8" r:id="rId2"/>
    <p:sldMasterId id="2147483700" r:id="rId3"/>
  </p:sldMasterIdLst>
  <p:notesMasterIdLst>
    <p:notesMasterId r:id="rId24"/>
  </p:notesMasterIdLst>
  <p:handoutMasterIdLst>
    <p:handoutMasterId r:id="rId25"/>
  </p:handoutMasterIdLst>
  <p:sldIdLst>
    <p:sldId id="257" r:id="rId4"/>
    <p:sldId id="875" r:id="rId5"/>
    <p:sldId id="876" r:id="rId6"/>
    <p:sldId id="1063" r:id="rId7"/>
    <p:sldId id="1191" r:id="rId8"/>
    <p:sldId id="1192" r:id="rId9"/>
    <p:sldId id="878" r:id="rId10"/>
    <p:sldId id="972" r:id="rId11"/>
    <p:sldId id="900" r:id="rId12"/>
    <p:sldId id="1193" r:id="rId13"/>
    <p:sldId id="1194" r:id="rId14"/>
    <p:sldId id="1195" r:id="rId15"/>
    <p:sldId id="1163" r:id="rId16"/>
    <p:sldId id="1177" r:id="rId17"/>
    <p:sldId id="1196" r:id="rId18"/>
    <p:sldId id="1197" r:id="rId19"/>
    <p:sldId id="1198" r:id="rId20"/>
    <p:sldId id="1066" r:id="rId21"/>
    <p:sldId id="268" r:id="rId22"/>
    <p:sldId id="1072" r:id="rId23"/>
  </p:sldIdLst>
  <p:sldSz cx="12192000" cy="6858000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va Kočičková" initials="" lastIdx="0" clrIdx="0"/>
  <p:cmAuthor id="3" name="Lučan Jiří" initials="LJ" lastIdx="1" clrIdx="1">
    <p:extLst>
      <p:ext uri="{19B8F6BF-5375-455C-9EA6-DF929625EA0E}">
        <p15:presenceInfo xmlns:p15="http://schemas.microsoft.com/office/powerpoint/2012/main" userId="S-1-5-21-240127028-979645192-923749875-2894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F3FBA3"/>
    <a:srgbClr val="DDC1C4"/>
    <a:srgbClr val="FF6600"/>
    <a:srgbClr val="F6491A"/>
    <a:srgbClr val="7EB14F"/>
    <a:srgbClr val="51ED03"/>
    <a:srgbClr val="48ED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Střední styl 4 – zvýraznění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0A1B5D5-9B99-4C35-A422-299274C87663}" styleName="Střední styl 1 – zvýraznění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AF606853-7671-496A-8E4F-DF71F8EC918B}" styleName="Tmavý styl 1 – zvýraznění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Tmavý styl 2 – zvýraznění 1/zvýraznění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Tmavý styl 2 – zvýraznění 5/zvýraznění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Tmavý styl 2 – zvýraznění 3/zvýraznění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284E427A-3D55-4303-BF80-6455036E1DE7}" styleName="Styl s motivem 1 – zvýraznění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20" autoAdjust="0"/>
    <p:restoredTop sz="86163" autoAdjust="0"/>
  </p:normalViewPr>
  <p:slideViewPr>
    <p:cSldViewPr>
      <p:cViewPr varScale="1">
        <p:scale>
          <a:sx n="66" d="100"/>
          <a:sy n="66" d="100"/>
        </p:scale>
        <p:origin x="1110" y="7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../embeddings/oleObject2.bin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1200"/>
              <a:t>Vývoj počtu zasažených</a:t>
            </a:r>
            <a:r>
              <a:rPr lang="cs-CZ" sz="1200" baseline="0"/>
              <a:t> zařízení, úmrtí, nakažených klientů a pracovníků v souvislosti s nemocí Covid-19 ve Zlínském kraji</a:t>
            </a:r>
            <a:endParaRPr lang="cs-CZ" sz="12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10461303466493185"/>
          <c:y val="0.11410999168221472"/>
          <c:w val="0.84303114919434174"/>
          <c:h val="0.78147304201205003"/>
        </c:manualLayout>
      </c:layout>
      <c:scatterChart>
        <c:scatterStyle val="lineMarker"/>
        <c:varyColors val="0"/>
        <c:ser>
          <c:idx val="0"/>
          <c:order val="0"/>
          <c:tx>
            <c:strRef>
              <c:f>Tabulky!$B$6</c:f>
              <c:strCache>
                <c:ptCount val="1"/>
                <c:pt idx="0">
                  <c:v>Zařízení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Tabulky!$A$8:$A$248</c:f>
              <c:numCache>
                <c:formatCode>m/d/yyyy</c:formatCode>
                <c:ptCount val="241"/>
                <c:pt idx="0">
                  <c:v>44126</c:v>
                </c:pt>
                <c:pt idx="1">
                  <c:v>44127</c:v>
                </c:pt>
                <c:pt idx="2">
                  <c:v>44128</c:v>
                </c:pt>
                <c:pt idx="3">
                  <c:v>44129</c:v>
                </c:pt>
                <c:pt idx="4">
                  <c:v>44130</c:v>
                </c:pt>
                <c:pt idx="5">
                  <c:v>44131</c:v>
                </c:pt>
                <c:pt idx="6">
                  <c:v>44132</c:v>
                </c:pt>
                <c:pt idx="7">
                  <c:v>44133</c:v>
                </c:pt>
                <c:pt idx="8">
                  <c:v>44134</c:v>
                </c:pt>
                <c:pt idx="9">
                  <c:v>44135</c:v>
                </c:pt>
                <c:pt idx="10">
                  <c:v>44136</c:v>
                </c:pt>
                <c:pt idx="11">
                  <c:v>44137</c:v>
                </c:pt>
                <c:pt idx="12">
                  <c:v>44139</c:v>
                </c:pt>
                <c:pt idx="13">
                  <c:v>44140</c:v>
                </c:pt>
                <c:pt idx="14">
                  <c:v>44141</c:v>
                </c:pt>
                <c:pt idx="15">
                  <c:v>44142</c:v>
                </c:pt>
                <c:pt idx="16">
                  <c:v>44143</c:v>
                </c:pt>
                <c:pt idx="17">
                  <c:v>44144</c:v>
                </c:pt>
                <c:pt idx="18">
                  <c:v>44145</c:v>
                </c:pt>
                <c:pt idx="19">
                  <c:v>44146</c:v>
                </c:pt>
                <c:pt idx="20">
                  <c:v>44147</c:v>
                </c:pt>
                <c:pt idx="21">
                  <c:v>44148</c:v>
                </c:pt>
                <c:pt idx="22">
                  <c:v>44150</c:v>
                </c:pt>
                <c:pt idx="23">
                  <c:v>44151</c:v>
                </c:pt>
                <c:pt idx="24">
                  <c:v>44152</c:v>
                </c:pt>
                <c:pt idx="25">
                  <c:v>44153</c:v>
                </c:pt>
                <c:pt idx="26">
                  <c:v>44154</c:v>
                </c:pt>
                <c:pt idx="27">
                  <c:v>44155</c:v>
                </c:pt>
                <c:pt idx="28">
                  <c:v>44157</c:v>
                </c:pt>
                <c:pt idx="29">
                  <c:v>44158</c:v>
                </c:pt>
                <c:pt idx="30">
                  <c:v>44159</c:v>
                </c:pt>
                <c:pt idx="31">
                  <c:v>44160</c:v>
                </c:pt>
                <c:pt idx="32">
                  <c:v>44161</c:v>
                </c:pt>
                <c:pt idx="33">
                  <c:v>44162</c:v>
                </c:pt>
                <c:pt idx="34">
                  <c:v>44163</c:v>
                </c:pt>
                <c:pt idx="35">
                  <c:v>44164</c:v>
                </c:pt>
                <c:pt idx="36">
                  <c:v>44165</c:v>
                </c:pt>
                <c:pt idx="37">
                  <c:v>44166</c:v>
                </c:pt>
                <c:pt idx="38">
                  <c:v>44167</c:v>
                </c:pt>
                <c:pt idx="39">
                  <c:v>44168</c:v>
                </c:pt>
                <c:pt idx="40">
                  <c:v>44169</c:v>
                </c:pt>
                <c:pt idx="41">
                  <c:v>44172</c:v>
                </c:pt>
                <c:pt idx="42">
                  <c:v>44173</c:v>
                </c:pt>
                <c:pt idx="43">
                  <c:v>44174</c:v>
                </c:pt>
                <c:pt idx="44">
                  <c:v>44175</c:v>
                </c:pt>
                <c:pt idx="45">
                  <c:v>44176</c:v>
                </c:pt>
                <c:pt idx="46">
                  <c:v>44177</c:v>
                </c:pt>
                <c:pt idx="47">
                  <c:v>44178</c:v>
                </c:pt>
                <c:pt idx="48">
                  <c:v>44179</c:v>
                </c:pt>
                <c:pt idx="49">
                  <c:v>44180</c:v>
                </c:pt>
                <c:pt idx="50">
                  <c:v>44181</c:v>
                </c:pt>
                <c:pt idx="51">
                  <c:v>44182</c:v>
                </c:pt>
                <c:pt idx="52">
                  <c:v>44183</c:v>
                </c:pt>
                <c:pt idx="53">
                  <c:v>44184</c:v>
                </c:pt>
                <c:pt idx="54">
                  <c:v>44185</c:v>
                </c:pt>
                <c:pt idx="55">
                  <c:v>44186</c:v>
                </c:pt>
                <c:pt idx="56">
                  <c:v>44187</c:v>
                </c:pt>
                <c:pt idx="57">
                  <c:v>44188</c:v>
                </c:pt>
                <c:pt idx="58">
                  <c:v>44189</c:v>
                </c:pt>
                <c:pt idx="59">
                  <c:v>44190</c:v>
                </c:pt>
                <c:pt idx="60">
                  <c:v>44191</c:v>
                </c:pt>
                <c:pt idx="61">
                  <c:v>44192</c:v>
                </c:pt>
                <c:pt idx="62">
                  <c:v>44193</c:v>
                </c:pt>
                <c:pt idx="63">
                  <c:v>44194</c:v>
                </c:pt>
                <c:pt idx="64">
                  <c:v>44195</c:v>
                </c:pt>
                <c:pt idx="65">
                  <c:v>44196</c:v>
                </c:pt>
                <c:pt idx="66">
                  <c:v>44197</c:v>
                </c:pt>
                <c:pt idx="67">
                  <c:v>44198</c:v>
                </c:pt>
                <c:pt idx="68">
                  <c:v>44199</c:v>
                </c:pt>
                <c:pt idx="69">
                  <c:v>44200</c:v>
                </c:pt>
                <c:pt idx="70">
                  <c:v>44201</c:v>
                </c:pt>
                <c:pt idx="71">
                  <c:v>44202</c:v>
                </c:pt>
                <c:pt idx="72">
                  <c:v>44203</c:v>
                </c:pt>
                <c:pt idx="73">
                  <c:v>44204</c:v>
                </c:pt>
                <c:pt idx="74">
                  <c:v>44205</c:v>
                </c:pt>
                <c:pt idx="75">
                  <c:v>44206</c:v>
                </c:pt>
                <c:pt idx="76">
                  <c:v>44207</c:v>
                </c:pt>
                <c:pt idx="77">
                  <c:v>44209</c:v>
                </c:pt>
                <c:pt idx="78">
                  <c:v>44210</c:v>
                </c:pt>
                <c:pt idx="79">
                  <c:v>44211</c:v>
                </c:pt>
                <c:pt idx="80">
                  <c:v>44212</c:v>
                </c:pt>
                <c:pt idx="81">
                  <c:v>44213</c:v>
                </c:pt>
                <c:pt idx="82">
                  <c:v>44214</c:v>
                </c:pt>
                <c:pt idx="83">
                  <c:v>44215</c:v>
                </c:pt>
                <c:pt idx="84">
                  <c:v>44216</c:v>
                </c:pt>
                <c:pt idx="85">
                  <c:v>44217</c:v>
                </c:pt>
                <c:pt idx="86">
                  <c:v>44218</c:v>
                </c:pt>
                <c:pt idx="87">
                  <c:v>44219</c:v>
                </c:pt>
                <c:pt idx="88">
                  <c:v>44220</c:v>
                </c:pt>
                <c:pt idx="89">
                  <c:v>44221</c:v>
                </c:pt>
                <c:pt idx="90">
                  <c:v>44222</c:v>
                </c:pt>
                <c:pt idx="91">
                  <c:v>44223</c:v>
                </c:pt>
                <c:pt idx="92">
                  <c:v>44224</c:v>
                </c:pt>
                <c:pt idx="93">
                  <c:v>44225</c:v>
                </c:pt>
                <c:pt idx="94">
                  <c:v>44226</c:v>
                </c:pt>
                <c:pt idx="95">
                  <c:v>44227</c:v>
                </c:pt>
                <c:pt idx="96">
                  <c:v>44228</c:v>
                </c:pt>
                <c:pt idx="97">
                  <c:v>44229</c:v>
                </c:pt>
                <c:pt idx="98">
                  <c:v>44230</c:v>
                </c:pt>
                <c:pt idx="99">
                  <c:v>44232</c:v>
                </c:pt>
                <c:pt idx="100">
                  <c:v>44233</c:v>
                </c:pt>
                <c:pt idx="101">
                  <c:v>44234</c:v>
                </c:pt>
                <c:pt idx="102">
                  <c:v>44235</c:v>
                </c:pt>
                <c:pt idx="103">
                  <c:v>44236</c:v>
                </c:pt>
                <c:pt idx="104">
                  <c:v>44237</c:v>
                </c:pt>
                <c:pt idx="105">
                  <c:v>44240</c:v>
                </c:pt>
                <c:pt idx="106">
                  <c:v>44241</c:v>
                </c:pt>
                <c:pt idx="107">
                  <c:v>44242</c:v>
                </c:pt>
                <c:pt idx="108">
                  <c:v>44243</c:v>
                </c:pt>
                <c:pt idx="109">
                  <c:v>44244</c:v>
                </c:pt>
                <c:pt idx="110">
                  <c:v>44245</c:v>
                </c:pt>
                <c:pt idx="111">
                  <c:v>44246</c:v>
                </c:pt>
                <c:pt idx="112">
                  <c:v>44247</c:v>
                </c:pt>
                <c:pt idx="113">
                  <c:v>44248</c:v>
                </c:pt>
                <c:pt idx="114">
                  <c:v>44249</c:v>
                </c:pt>
                <c:pt idx="115">
                  <c:v>44250</c:v>
                </c:pt>
                <c:pt idx="116">
                  <c:v>44251</c:v>
                </c:pt>
                <c:pt idx="117">
                  <c:v>44252</c:v>
                </c:pt>
                <c:pt idx="118">
                  <c:v>44253</c:v>
                </c:pt>
                <c:pt idx="119">
                  <c:v>44254</c:v>
                </c:pt>
                <c:pt idx="120">
                  <c:v>44255</c:v>
                </c:pt>
                <c:pt idx="121">
                  <c:v>44256</c:v>
                </c:pt>
                <c:pt idx="122">
                  <c:v>44257</c:v>
                </c:pt>
                <c:pt idx="123">
                  <c:v>44258</c:v>
                </c:pt>
                <c:pt idx="124">
                  <c:v>44259</c:v>
                </c:pt>
                <c:pt idx="125">
                  <c:v>44260</c:v>
                </c:pt>
                <c:pt idx="126">
                  <c:v>44261</c:v>
                </c:pt>
                <c:pt idx="127">
                  <c:v>44262</c:v>
                </c:pt>
                <c:pt idx="128">
                  <c:v>44263</c:v>
                </c:pt>
                <c:pt idx="129">
                  <c:v>44264</c:v>
                </c:pt>
                <c:pt idx="130">
                  <c:v>44265</c:v>
                </c:pt>
                <c:pt idx="131">
                  <c:v>44266</c:v>
                </c:pt>
                <c:pt idx="132">
                  <c:v>44267</c:v>
                </c:pt>
                <c:pt idx="133">
                  <c:v>44268</c:v>
                </c:pt>
                <c:pt idx="134">
                  <c:v>44269</c:v>
                </c:pt>
                <c:pt idx="135">
                  <c:v>44270</c:v>
                </c:pt>
                <c:pt idx="136">
                  <c:v>44271</c:v>
                </c:pt>
                <c:pt idx="137">
                  <c:v>44272</c:v>
                </c:pt>
                <c:pt idx="138">
                  <c:v>44273</c:v>
                </c:pt>
                <c:pt idx="139">
                  <c:v>44274</c:v>
                </c:pt>
                <c:pt idx="140">
                  <c:v>44275</c:v>
                </c:pt>
                <c:pt idx="141">
                  <c:v>44276</c:v>
                </c:pt>
                <c:pt idx="142">
                  <c:v>44277</c:v>
                </c:pt>
                <c:pt idx="143">
                  <c:v>44278</c:v>
                </c:pt>
                <c:pt idx="144">
                  <c:v>44279</c:v>
                </c:pt>
                <c:pt idx="145">
                  <c:v>44280</c:v>
                </c:pt>
                <c:pt idx="146">
                  <c:v>44281</c:v>
                </c:pt>
                <c:pt idx="147">
                  <c:v>44282</c:v>
                </c:pt>
                <c:pt idx="148">
                  <c:v>44283</c:v>
                </c:pt>
                <c:pt idx="149">
                  <c:v>44284</c:v>
                </c:pt>
                <c:pt idx="150">
                  <c:v>44285</c:v>
                </c:pt>
                <c:pt idx="151">
                  <c:v>44286</c:v>
                </c:pt>
                <c:pt idx="152">
                  <c:v>44287</c:v>
                </c:pt>
                <c:pt idx="153">
                  <c:v>44288</c:v>
                </c:pt>
                <c:pt idx="154">
                  <c:v>44289</c:v>
                </c:pt>
                <c:pt idx="155">
                  <c:v>44290</c:v>
                </c:pt>
                <c:pt idx="156">
                  <c:v>44291</c:v>
                </c:pt>
                <c:pt idx="157">
                  <c:v>44292</c:v>
                </c:pt>
                <c:pt idx="158">
                  <c:v>44293</c:v>
                </c:pt>
                <c:pt idx="159">
                  <c:v>44294</c:v>
                </c:pt>
                <c:pt idx="160">
                  <c:v>44295</c:v>
                </c:pt>
                <c:pt idx="161">
                  <c:v>44296</c:v>
                </c:pt>
                <c:pt idx="162">
                  <c:v>44297</c:v>
                </c:pt>
                <c:pt idx="163">
                  <c:v>44298</c:v>
                </c:pt>
                <c:pt idx="164">
                  <c:v>44299</c:v>
                </c:pt>
                <c:pt idx="165">
                  <c:v>44300</c:v>
                </c:pt>
                <c:pt idx="166">
                  <c:v>44301</c:v>
                </c:pt>
                <c:pt idx="167">
                  <c:v>44302</c:v>
                </c:pt>
                <c:pt idx="168">
                  <c:v>44303</c:v>
                </c:pt>
                <c:pt idx="169">
                  <c:v>44304</c:v>
                </c:pt>
                <c:pt idx="170">
                  <c:v>44305</c:v>
                </c:pt>
                <c:pt idx="171">
                  <c:v>44306</c:v>
                </c:pt>
                <c:pt idx="172">
                  <c:v>44307</c:v>
                </c:pt>
                <c:pt idx="173">
                  <c:v>44308</c:v>
                </c:pt>
                <c:pt idx="174">
                  <c:v>44309</c:v>
                </c:pt>
                <c:pt idx="175">
                  <c:v>44310</c:v>
                </c:pt>
                <c:pt idx="176">
                  <c:v>44311</c:v>
                </c:pt>
                <c:pt idx="177">
                  <c:v>44312</c:v>
                </c:pt>
                <c:pt idx="178">
                  <c:v>44313</c:v>
                </c:pt>
                <c:pt idx="179">
                  <c:v>44314</c:v>
                </c:pt>
                <c:pt idx="180">
                  <c:v>44315</c:v>
                </c:pt>
                <c:pt idx="181">
                  <c:v>44316</c:v>
                </c:pt>
                <c:pt idx="182">
                  <c:v>44317</c:v>
                </c:pt>
                <c:pt idx="183">
                  <c:v>44318</c:v>
                </c:pt>
                <c:pt idx="184">
                  <c:v>44319</c:v>
                </c:pt>
                <c:pt idx="185">
                  <c:v>44320</c:v>
                </c:pt>
                <c:pt idx="186">
                  <c:v>44321</c:v>
                </c:pt>
                <c:pt idx="187">
                  <c:v>44322</c:v>
                </c:pt>
                <c:pt idx="188">
                  <c:v>44323</c:v>
                </c:pt>
                <c:pt idx="189">
                  <c:v>44324</c:v>
                </c:pt>
                <c:pt idx="190">
                  <c:v>44325</c:v>
                </c:pt>
                <c:pt idx="191">
                  <c:v>44326</c:v>
                </c:pt>
                <c:pt idx="192">
                  <c:v>44327</c:v>
                </c:pt>
                <c:pt idx="193">
                  <c:v>44328</c:v>
                </c:pt>
                <c:pt idx="194">
                  <c:v>44329</c:v>
                </c:pt>
                <c:pt idx="195">
                  <c:v>44330</c:v>
                </c:pt>
                <c:pt idx="196">
                  <c:v>44331</c:v>
                </c:pt>
                <c:pt idx="197">
                  <c:v>44332</c:v>
                </c:pt>
                <c:pt idx="198">
                  <c:v>44333</c:v>
                </c:pt>
                <c:pt idx="199">
                  <c:v>44334</c:v>
                </c:pt>
                <c:pt idx="200">
                  <c:v>44335</c:v>
                </c:pt>
                <c:pt idx="201">
                  <c:v>44336</c:v>
                </c:pt>
                <c:pt idx="202">
                  <c:v>44337</c:v>
                </c:pt>
                <c:pt idx="203">
                  <c:v>44338</c:v>
                </c:pt>
                <c:pt idx="204">
                  <c:v>44339</c:v>
                </c:pt>
                <c:pt idx="205">
                  <c:v>44340</c:v>
                </c:pt>
                <c:pt idx="206">
                  <c:v>44341</c:v>
                </c:pt>
                <c:pt idx="207">
                  <c:v>44342</c:v>
                </c:pt>
                <c:pt idx="208">
                  <c:v>44343</c:v>
                </c:pt>
                <c:pt idx="209">
                  <c:v>44344</c:v>
                </c:pt>
                <c:pt idx="210">
                  <c:v>44345</c:v>
                </c:pt>
                <c:pt idx="211">
                  <c:v>44346</c:v>
                </c:pt>
                <c:pt idx="212">
                  <c:v>44348</c:v>
                </c:pt>
                <c:pt idx="213">
                  <c:v>44354</c:v>
                </c:pt>
                <c:pt idx="214">
                  <c:v>44361</c:v>
                </c:pt>
                <c:pt idx="215">
                  <c:v>44368</c:v>
                </c:pt>
                <c:pt idx="216">
                  <c:v>44375</c:v>
                </c:pt>
                <c:pt idx="217">
                  <c:v>44389</c:v>
                </c:pt>
                <c:pt idx="218">
                  <c:v>44396</c:v>
                </c:pt>
                <c:pt idx="219">
                  <c:v>44403</c:v>
                </c:pt>
                <c:pt idx="220">
                  <c:v>44410</c:v>
                </c:pt>
                <c:pt idx="221">
                  <c:v>44454</c:v>
                </c:pt>
                <c:pt idx="222">
                  <c:v>44460</c:v>
                </c:pt>
                <c:pt idx="223">
                  <c:v>44474</c:v>
                </c:pt>
                <c:pt idx="224">
                  <c:v>44481</c:v>
                </c:pt>
                <c:pt idx="225">
                  <c:v>44488</c:v>
                </c:pt>
                <c:pt idx="226">
                  <c:v>44495</c:v>
                </c:pt>
                <c:pt idx="227">
                  <c:v>44502</c:v>
                </c:pt>
                <c:pt idx="228">
                  <c:v>44509</c:v>
                </c:pt>
                <c:pt idx="229">
                  <c:v>44516</c:v>
                </c:pt>
                <c:pt idx="230">
                  <c:v>44523</c:v>
                </c:pt>
                <c:pt idx="231">
                  <c:v>44530</c:v>
                </c:pt>
                <c:pt idx="232">
                  <c:v>44537</c:v>
                </c:pt>
                <c:pt idx="233">
                  <c:v>44544</c:v>
                </c:pt>
                <c:pt idx="234">
                  <c:v>44551</c:v>
                </c:pt>
                <c:pt idx="235">
                  <c:v>44565</c:v>
                </c:pt>
                <c:pt idx="236">
                  <c:v>44572</c:v>
                </c:pt>
                <c:pt idx="237">
                  <c:v>44579</c:v>
                </c:pt>
                <c:pt idx="238">
                  <c:v>44586</c:v>
                </c:pt>
                <c:pt idx="239">
                  <c:v>44593</c:v>
                </c:pt>
              </c:numCache>
            </c:numRef>
          </c:xVal>
          <c:yVal>
            <c:numRef>
              <c:f>Tabulky!$C$8:$C$248</c:f>
              <c:numCache>
                <c:formatCode>General</c:formatCode>
                <c:ptCount val="241"/>
                <c:pt idx="0">
                  <c:v>42</c:v>
                </c:pt>
                <c:pt idx="1">
                  <c:v>54</c:v>
                </c:pt>
                <c:pt idx="2">
                  <c:v>56</c:v>
                </c:pt>
                <c:pt idx="3">
                  <c:v>59</c:v>
                </c:pt>
                <c:pt idx="4">
                  <c:v>61</c:v>
                </c:pt>
                <c:pt idx="5">
                  <c:v>59</c:v>
                </c:pt>
                <c:pt idx="6">
                  <c:v>60</c:v>
                </c:pt>
                <c:pt idx="7">
                  <c:v>60</c:v>
                </c:pt>
                <c:pt idx="8">
                  <c:v>58</c:v>
                </c:pt>
                <c:pt idx="9">
                  <c:v>60</c:v>
                </c:pt>
                <c:pt idx="10">
                  <c:v>60</c:v>
                </c:pt>
                <c:pt idx="11">
                  <c:v>60</c:v>
                </c:pt>
                <c:pt idx="12">
                  <c:v>64</c:v>
                </c:pt>
                <c:pt idx="13">
                  <c:v>66</c:v>
                </c:pt>
                <c:pt idx="14">
                  <c:v>68</c:v>
                </c:pt>
                <c:pt idx="15">
                  <c:v>69</c:v>
                </c:pt>
                <c:pt idx="16">
                  <c:v>68</c:v>
                </c:pt>
                <c:pt idx="17">
                  <c:v>64</c:v>
                </c:pt>
                <c:pt idx="18">
                  <c:v>65</c:v>
                </c:pt>
                <c:pt idx="19">
                  <c:v>66</c:v>
                </c:pt>
                <c:pt idx="20">
                  <c:v>65</c:v>
                </c:pt>
                <c:pt idx="21">
                  <c:v>68</c:v>
                </c:pt>
                <c:pt idx="22">
                  <c:v>69</c:v>
                </c:pt>
                <c:pt idx="23">
                  <c:v>64</c:v>
                </c:pt>
                <c:pt idx="24">
                  <c:v>70</c:v>
                </c:pt>
                <c:pt idx="25">
                  <c:v>72</c:v>
                </c:pt>
                <c:pt idx="26">
                  <c:v>71</c:v>
                </c:pt>
                <c:pt idx="27">
                  <c:v>71</c:v>
                </c:pt>
                <c:pt idx="28">
                  <c:v>69</c:v>
                </c:pt>
                <c:pt idx="29">
                  <c:v>69</c:v>
                </c:pt>
                <c:pt idx="30">
                  <c:v>68</c:v>
                </c:pt>
                <c:pt idx="31">
                  <c:v>69</c:v>
                </c:pt>
                <c:pt idx="32">
                  <c:v>69</c:v>
                </c:pt>
                <c:pt idx="33">
                  <c:v>68</c:v>
                </c:pt>
                <c:pt idx="34">
                  <c:v>68</c:v>
                </c:pt>
                <c:pt idx="35">
                  <c:v>68</c:v>
                </c:pt>
                <c:pt idx="36">
                  <c:v>68</c:v>
                </c:pt>
                <c:pt idx="37">
                  <c:v>65</c:v>
                </c:pt>
                <c:pt idx="38">
                  <c:v>62</c:v>
                </c:pt>
                <c:pt idx="39">
                  <c:v>61</c:v>
                </c:pt>
                <c:pt idx="40">
                  <c:v>56</c:v>
                </c:pt>
                <c:pt idx="41">
                  <c:v>55</c:v>
                </c:pt>
                <c:pt idx="42">
                  <c:v>58</c:v>
                </c:pt>
                <c:pt idx="43">
                  <c:v>59</c:v>
                </c:pt>
                <c:pt idx="44">
                  <c:v>59</c:v>
                </c:pt>
                <c:pt idx="45">
                  <c:v>58</c:v>
                </c:pt>
                <c:pt idx="46">
                  <c:v>58</c:v>
                </c:pt>
                <c:pt idx="47">
                  <c:v>59</c:v>
                </c:pt>
                <c:pt idx="48">
                  <c:v>60</c:v>
                </c:pt>
                <c:pt idx="49">
                  <c:v>61</c:v>
                </c:pt>
                <c:pt idx="50">
                  <c:v>58</c:v>
                </c:pt>
                <c:pt idx="51">
                  <c:v>59</c:v>
                </c:pt>
                <c:pt idx="52">
                  <c:v>59</c:v>
                </c:pt>
                <c:pt idx="53">
                  <c:v>60</c:v>
                </c:pt>
                <c:pt idx="54">
                  <c:v>60</c:v>
                </c:pt>
                <c:pt idx="55">
                  <c:v>61</c:v>
                </c:pt>
                <c:pt idx="56">
                  <c:v>60</c:v>
                </c:pt>
                <c:pt idx="57">
                  <c:v>60</c:v>
                </c:pt>
                <c:pt idx="58">
                  <c:v>61</c:v>
                </c:pt>
                <c:pt idx="59">
                  <c:v>61</c:v>
                </c:pt>
                <c:pt idx="60">
                  <c:v>61</c:v>
                </c:pt>
                <c:pt idx="61">
                  <c:v>61</c:v>
                </c:pt>
                <c:pt idx="62">
                  <c:v>59</c:v>
                </c:pt>
                <c:pt idx="63">
                  <c:v>62</c:v>
                </c:pt>
                <c:pt idx="64">
                  <c:v>62</c:v>
                </c:pt>
                <c:pt idx="65">
                  <c:v>63</c:v>
                </c:pt>
                <c:pt idx="66">
                  <c:v>63</c:v>
                </c:pt>
                <c:pt idx="67">
                  <c:v>64</c:v>
                </c:pt>
                <c:pt idx="68">
                  <c:v>63</c:v>
                </c:pt>
                <c:pt idx="69">
                  <c:v>63</c:v>
                </c:pt>
                <c:pt idx="70">
                  <c:v>64</c:v>
                </c:pt>
                <c:pt idx="71">
                  <c:v>64</c:v>
                </c:pt>
                <c:pt idx="72">
                  <c:v>66</c:v>
                </c:pt>
                <c:pt idx="73">
                  <c:v>59</c:v>
                </c:pt>
                <c:pt idx="74">
                  <c:v>59</c:v>
                </c:pt>
                <c:pt idx="75">
                  <c:v>59</c:v>
                </c:pt>
                <c:pt idx="76">
                  <c:v>60</c:v>
                </c:pt>
                <c:pt idx="77">
                  <c:v>61</c:v>
                </c:pt>
                <c:pt idx="78">
                  <c:v>61</c:v>
                </c:pt>
                <c:pt idx="79">
                  <c:v>62</c:v>
                </c:pt>
                <c:pt idx="80">
                  <c:v>61</c:v>
                </c:pt>
                <c:pt idx="81">
                  <c:v>61</c:v>
                </c:pt>
                <c:pt idx="82">
                  <c:v>60</c:v>
                </c:pt>
                <c:pt idx="83">
                  <c:v>58</c:v>
                </c:pt>
                <c:pt idx="84">
                  <c:v>58</c:v>
                </c:pt>
                <c:pt idx="85">
                  <c:v>56</c:v>
                </c:pt>
                <c:pt idx="86">
                  <c:v>56</c:v>
                </c:pt>
                <c:pt idx="87">
                  <c:v>56</c:v>
                </c:pt>
                <c:pt idx="88">
                  <c:v>56</c:v>
                </c:pt>
                <c:pt idx="89">
                  <c:v>58</c:v>
                </c:pt>
                <c:pt idx="90">
                  <c:v>58</c:v>
                </c:pt>
                <c:pt idx="91">
                  <c:v>57</c:v>
                </c:pt>
                <c:pt idx="92">
                  <c:v>56</c:v>
                </c:pt>
                <c:pt idx="93">
                  <c:v>49</c:v>
                </c:pt>
                <c:pt idx="94">
                  <c:v>49</c:v>
                </c:pt>
                <c:pt idx="95">
                  <c:v>49</c:v>
                </c:pt>
                <c:pt idx="96">
                  <c:v>44</c:v>
                </c:pt>
                <c:pt idx="97">
                  <c:v>43</c:v>
                </c:pt>
                <c:pt idx="98">
                  <c:v>42</c:v>
                </c:pt>
                <c:pt idx="99">
                  <c:v>40</c:v>
                </c:pt>
                <c:pt idx="100">
                  <c:v>41</c:v>
                </c:pt>
                <c:pt idx="101">
                  <c:v>41</c:v>
                </c:pt>
                <c:pt idx="102">
                  <c:v>42</c:v>
                </c:pt>
                <c:pt idx="103">
                  <c:v>38</c:v>
                </c:pt>
                <c:pt idx="104">
                  <c:v>37</c:v>
                </c:pt>
                <c:pt idx="105">
                  <c:v>38</c:v>
                </c:pt>
                <c:pt idx="106">
                  <c:v>38</c:v>
                </c:pt>
                <c:pt idx="107">
                  <c:v>37</c:v>
                </c:pt>
                <c:pt idx="108">
                  <c:v>36</c:v>
                </c:pt>
                <c:pt idx="109">
                  <c:v>36</c:v>
                </c:pt>
                <c:pt idx="110">
                  <c:v>34</c:v>
                </c:pt>
                <c:pt idx="111">
                  <c:v>33</c:v>
                </c:pt>
                <c:pt idx="112">
                  <c:v>34</c:v>
                </c:pt>
                <c:pt idx="113">
                  <c:v>34</c:v>
                </c:pt>
                <c:pt idx="114">
                  <c:v>32</c:v>
                </c:pt>
                <c:pt idx="115">
                  <c:v>32</c:v>
                </c:pt>
                <c:pt idx="116">
                  <c:v>34</c:v>
                </c:pt>
                <c:pt idx="117">
                  <c:v>34</c:v>
                </c:pt>
                <c:pt idx="118">
                  <c:v>34</c:v>
                </c:pt>
                <c:pt idx="119">
                  <c:v>34</c:v>
                </c:pt>
                <c:pt idx="120">
                  <c:v>34</c:v>
                </c:pt>
                <c:pt idx="121">
                  <c:v>34</c:v>
                </c:pt>
                <c:pt idx="122">
                  <c:v>37</c:v>
                </c:pt>
                <c:pt idx="123">
                  <c:v>37</c:v>
                </c:pt>
                <c:pt idx="124">
                  <c:v>39</c:v>
                </c:pt>
                <c:pt idx="125">
                  <c:v>39</c:v>
                </c:pt>
                <c:pt idx="126">
                  <c:v>38</c:v>
                </c:pt>
                <c:pt idx="127">
                  <c:v>38</c:v>
                </c:pt>
                <c:pt idx="128">
                  <c:v>38</c:v>
                </c:pt>
                <c:pt idx="129">
                  <c:v>36</c:v>
                </c:pt>
                <c:pt idx="130">
                  <c:v>36</c:v>
                </c:pt>
                <c:pt idx="131">
                  <c:v>38</c:v>
                </c:pt>
                <c:pt idx="132">
                  <c:v>38</c:v>
                </c:pt>
                <c:pt idx="133">
                  <c:v>38</c:v>
                </c:pt>
                <c:pt idx="134">
                  <c:v>38</c:v>
                </c:pt>
                <c:pt idx="135">
                  <c:v>39</c:v>
                </c:pt>
                <c:pt idx="136">
                  <c:v>40</c:v>
                </c:pt>
                <c:pt idx="137">
                  <c:v>39</c:v>
                </c:pt>
                <c:pt idx="138">
                  <c:v>37</c:v>
                </c:pt>
                <c:pt idx="139">
                  <c:v>37</c:v>
                </c:pt>
                <c:pt idx="140">
                  <c:v>38</c:v>
                </c:pt>
                <c:pt idx="141">
                  <c:v>38</c:v>
                </c:pt>
                <c:pt idx="142">
                  <c:v>37</c:v>
                </c:pt>
                <c:pt idx="143">
                  <c:v>37</c:v>
                </c:pt>
                <c:pt idx="144">
                  <c:v>37</c:v>
                </c:pt>
                <c:pt idx="145">
                  <c:v>38</c:v>
                </c:pt>
                <c:pt idx="146">
                  <c:v>38</c:v>
                </c:pt>
                <c:pt idx="147">
                  <c:v>39</c:v>
                </c:pt>
                <c:pt idx="148">
                  <c:v>39</c:v>
                </c:pt>
                <c:pt idx="149">
                  <c:v>39</c:v>
                </c:pt>
                <c:pt idx="150">
                  <c:v>40</c:v>
                </c:pt>
                <c:pt idx="151">
                  <c:v>39</c:v>
                </c:pt>
                <c:pt idx="152">
                  <c:v>37</c:v>
                </c:pt>
                <c:pt idx="153">
                  <c:v>36</c:v>
                </c:pt>
                <c:pt idx="154">
                  <c:v>36</c:v>
                </c:pt>
                <c:pt idx="155">
                  <c:v>36</c:v>
                </c:pt>
                <c:pt idx="156">
                  <c:v>35</c:v>
                </c:pt>
                <c:pt idx="157">
                  <c:v>34</c:v>
                </c:pt>
                <c:pt idx="158">
                  <c:v>35</c:v>
                </c:pt>
                <c:pt idx="159">
                  <c:v>34</c:v>
                </c:pt>
                <c:pt idx="160">
                  <c:v>34</c:v>
                </c:pt>
                <c:pt idx="161">
                  <c:v>34</c:v>
                </c:pt>
                <c:pt idx="162">
                  <c:v>34</c:v>
                </c:pt>
                <c:pt idx="163">
                  <c:v>32</c:v>
                </c:pt>
                <c:pt idx="164">
                  <c:v>35</c:v>
                </c:pt>
                <c:pt idx="165">
                  <c:v>35</c:v>
                </c:pt>
                <c:pt idx="166">
                  <c:v>35</c:v>
                </c:pt>
                <c:pt idx="167">
                  <c:v>36</c:v>
                </c:pt>
                <c:pt idx="168">
                  <c:v>36</c:v>
                </c:pt>
                <c:pt idx="169">
                  <c:v>36</c:v>
                </c:pt>
                <c:pt idx="170">
                  <c:v>36</c:v>
                </c:pt>
                <c:pt idx="171">
                  <c:v>37</c:v>
                </c:pt>
                <c:pt idx="172">
                  <c:v>37</c:v>
                </c:pt>
                <c:pt idx="173">
                  <c:v>36</c:v>
                </c:pt>
                <c:pt idx="174">
                  <c:v>36</c:v>
                </c:pt>
                <c:pt idx="175">
                  <c:v>38</c:v>
                </c:pt>
                <c:pt idx="176">
                  <c:v>38</c:v>
                </c:pt>
                <c:pt idx="177">
                  <c:v>35</c:v>
                </c:pt>
                <c:pt idx="178">
                  <c:v>36</c:v>
                </c:pt>
                <c:pt idx="179">
                  <c:v>37</c:v>
                </c:pt>
                <c:pt idx="180">
                  <c:v>37</c:v>
                </c:pt>
                <c:pt idx="181">
                  <c:v>33</c:v>
                </c:pt>
                <c:pt idx="182">
                  <c:v>33</c:v>
                </c:pt>
                <c:pt idx="183">
                  <c:v>30</c:v>
                </c:pt>
                <c:pt idx="184">
                  <c:v>30</c:v>
                </c:pt>
                <c:pt idx="185">
                  <c:v>32</c:v>
                </c:pt>
                <c:pt idx="186">
                  <c:v>33</c:v>
                </c:pt>
                <c:pt idx="187">
                  <c:v>33</c:v>
                </c:pt>
                <c:pt idx="188">
                  <c:v>33</c:v>
                </c:pt>
                <c:pt idx="189">
                  <c:v>33</c:v>
                </c:pt>
                <c:pt idx="190">
                  <c:v>34</c:v>
                </c:pt>
                <c:pt idx="191">
                  <c:v>34</c:v>
                </c:pt>
                <c:pt idx="192">
                  <c:v>33</c:v>
                </c:pt>
                <c:pt idx="193">
                  <c:v>33</c:v>
                </c:pt>
                <c:pt idx="194">
                  <c:v>31</c:v>
                </c:pt>
                <c:pt idx="195">
                  <c:v>32</c:v>
                </c:pt>
                <c:pt idx="196">
                  <c:v>32</c:v>
                </c:pt>
                <c:pt idx="197">
                  <c:v>32</c:v>
                </c:pt>
                <c:pt idx="198">
                  <c:v>31</c:v>
                </c:pt>
                <c:pt idx="199">
                  <c:v>31</c:v>
                </c:pt>
                <c:pt idx="200">
                  <c:v>31</c:v>
                </c:pt>
                <c:pt idx="201">
                  <c:v>32</c:v>
                </c:pt>
                <c:pt idx="202">
                  <c:v>31</c:v>
                </c:pt>
                <c:pt idx="203">
                  <c:v>31</c:v>
                </c:pt>
                <c:pt idx="204">
                  <c:v>31</c:v>
                </c:pt>
                <c:pt idx="205">
                  <c:v>31</c:v>
                </c:pt>
                <c:pt idx="206">
                  <c:v>31</c:v>
                </c:pt>
                <c:pt idx="207">
                  <c:v>31</c:v>
                </c:pt>
                <c:pt idx="208">
                  <c:v>31</c:v>
                </c:pt>
                <c:pt idx="209">
                  <c:v>31</c:v>
                </c:pt>
                <c:pt idx="210">
                  <c:v>31</c:v>
                </c:pt>
                <c:pt idx="211">
                  <c:v>31</c:v>
                </c:pt>
                <c:pt idx="212">
                  <c:v>28</c:v>
                </c:pt>
                <c:pt idx="213">
                  <c:v>25</c:v>
                </c:pt>
                <c:pt idx="214">
                  <c:v>26</c:v>
                </c:pt>
                <c:pt idx="215">
                  <c:v>24</c:v>
                </c:pt>
                <c:pt idx="216">
                  <c:v>21</c:v>
                </c:pt>
                <c:pt idx="217">
                  <c:v>13</c:v>
                </c:pt>
                <c:pt idx="218">
                  <c:v>10</c:v>
                </c:pt>
                <c:pt idx="219">
                  <c:v>11</c:v>
                </c:pt>
                <c:pt idx="220">
                  <c:v>11</c:v>
                </c:pt>
                <c:pt idx="221">
                  <c:v>3</c:v>
                </c:pt>
                <c:pt idx="222">
                  <c:v>3</c:v>
                </c:pt>
                <c:pt idx="223">
                  <c:v>2</c:v>
                </c:pt>
                <c:pt idx="224">
                  <c:v>6</c:v>
                </c:pt>
                <c:pt idx="225">
                  <c:v>4</c:v>
                </c:pt>
                <c:pt idx="226">
                  <c:v>7</c:v>
                </c:pt>
                <c:pt idx="227">
                  <c:v>19</c:v>
                </c:pt>
                <c:pt idx="228">
                  <c:v>32</c:v>
                </c:pt>
                <c:pt idx="229">
                  <c:v>49</c:v>
                </c:pt>
                <c:pt idx="230">
                  <c:v>53</c:v>
                </c:pt>
                <c:pt idx="231">
                  <c:v>64</c:v>
                </c:pt>
                <c:pt idx="232">
                  <c:v>62</c:v>
                </c:pt>
                <c:pt idx="233">
                  <c:v>51</c:v>
                </c:pt>
                <c:pt idx="234">
                  <c:v>44</c:v>
                </c:pt>
                <c:pt idx="235">
                  <c:v>33</c:v>
                </c:pt>
                <c:pt idx="236">
                  <c:v>24</c:v>
                </c:pt>
                <c:pt idx="237">
                  <c:v>43</c:v>
                </c:pt>
                <c:pt idx="238">
                  <c:v>56</c:v>
                </c:pt>
                <c:pt idx="239">
                  <c:v>70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EE65-4943-A21D-F824B2406D6F}"/>
            </c:ext>
          </c:extLst>
        </c:ser>
        <c:ser>
          <c:idx val="1"/>
          <c:order val="1"/>
          <c:tx>
            <c:strRef>
              <c:f>Tabulky!$D$6</c:f>
              <c:strCache>
                <c:ptCount val="1"/>
                <c:pt idx="0">
                  <c:v>Klienti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Tabulky!$A$8:$A$248</c:f>
              <c:numCache>
                <c:formatCode>m/d/yyyy</c:formatCode>
                <c:ptCount val="241"/>
                <c:pt idx="0">
                  <c:v>44126</c:v>
                </c:pt>
                <c:pt idx="1">
                  <c:v>44127</c:v>
                </c:pt>
                <c:pt idx="2">
                  <c:v>44128</c:v>
                </c:pt>
                <c:pt idx="3">
                  <c:v>44129</c:v>
                </c:pt>
                <c:pt idx="4">
                  <c:v>44130</c:v>
                </c:pt>
                <c:pt idx="5">
                  <c:v>44131</c:v>
                </c:pt>
                <c:pt idx="6">
                  <c:v>44132</c:v>
                </c:pt>
                <c:pt idx="7">
                  <c:v>44133</c:v>
                </c:pt>
                <c:pt idx="8">
                  <c:v>44134</c:v>
                </c:pt>
                <c:pt idx="9">
                  <c:v>44135</c:v>
                </c:pt>
                <c:pt idx="10">
                  <c:v>44136</c:v>
                </c:pt>
                <c:pt idx="11">
                  <c:v>44137</c:v>
                </c:pt>
                <c:pt idx="12">
                  <c:v>44139</c:v>
                </c:pt>
                <c:pt idx="13">
                  <c:v>44140</c:v>
                </c:pt>
                <c:pt idx="14">
                  <c:v>44141</c:v>
                </c:pt>
                <c:pt idx="15">
                  <c:v>44142</c:v>
                </c:pt>
                <c:pt idx="16">
                  <c:v>44143</c:v>
                </c:pt>
                <c:pt idx="17">
                  <c:v>44144</c:v>
                </c:pt>
                <c:pt idx="18">
                  <c:v>44145</c:v>
                </c:pt>
                <c:pt idx="19">
                  <c:v>44146</c:v>
                </c:pt>
                <c:pt idx="20">
                  <c:v>44147</c:v>
                </c:pt>
                <c:pt idx="21">
                  <c:v>44148</c:v>
                </c:pt>
                <c:pt idx="22">
                  <c:v>44150</c:v>
                </c:pt>
                <c:pt idx="23">
                  <c:v>44151</c:v>
                </c:pt>
                <c:pt idx="24">
                  <c:v>44152</c:v>
                </c:pt>
                <c:pt idx="25">
                  <c:v>44153</c:v>
                </c:pt>
                <c:pt idx="26">
                  <c:v>44154</c:v>
                </c:pt>
                <c:pt idx="27">
                  <c:v>44155</c:v>
                </c:pt>
                <c:pt idx="28">
                  <c:v>44157</c:v>
                </c:pt>
                <c:pt idx="29">
                  <c:v>44158</c:v>
                </c:pt>
                <c:pt idx="30">
                  <c:v>44159</c:v>
                </c:pt>
                <c:pt idx="31">
                  <c:v>44160</c:v>
                </c:pt>
                <c:pt idx="32">
                  <c:v>44161</c:v>
                </c:pt>
                <c:pt idx="33">
                  <c:v>44162</c:v>
                </c:pt>
                <c:pt idx="34">
                  <c:v>44163</c:v>
                </c:pt>
                <c:pt idx="35">
                  <c:v>44164</c:v>
                </c:pt>
                <c:pt idx="36">
                  <c:v>44165</c:v>
                </c:pt>
                <c:pt idx="37">
                  <c:v>44166</c:v>
                </c:pt>
                <c:pt idx="38">
                  <c:v>44167</c:v>
                </c:pt>
                <c:pt idx="39">
                  <c:v>44168</c:v>
                </c:pt>
                <c:pt idx="40">
                  <c:v>44169</c:v>
                </c:pt>
                <c:pt idx="41">
                  <c:v>44172</c:v>
                </c:pt>
                <c:pt idx="42">
                  <c:v>44173</c:v>
                </c:pt>
                <c:pt idx="43">
                  <c:v>44174</c:v>
                </c:pt>
                <c:pt idx="44">
                  <c:v>44175</c:v>
                </c:pt>
                <c:pt idx="45">
                  <c:v>44176</c:v>
                </c:pt>
                <c:pt idx="46">
                  <c:v>44177</c:v>
                </c:pt>
                <c:pt idx="47">
                  <c:v>44178</c:v>
                </c:pt>
                <c:pt idx="48">
                  <c:v>44179</c:v>
                </c:pt>
                <c:pt idx="49">
                  <c:v>44180</c:v>
                </c:pt>
                <c:pt idx="50">
                  <c:v>44181</c:v>
                </c:pt>
                <c:pt idx="51">
                  <c:v>44182</c:v>
                </c:pt>
                <c:pt idx="52">
                  <c:v>44183</c:v>
                </c:pt>
                <c:pt idx="53">
                  <c:v>44184</c:v>
                </c:pt>
                <c:pt idx="54">
                  <c:v>44185</c:v>
                </c:pt>
                <c:pt idx="55">
                  <c:v>44186</c:v>
                </c:pt>
                <c:pt idx="56">
                  <c:v>44187</c:v>
                </c:pt>
                <c:pt idx="57">
                  <c:v>44188</c:v>
                </c:pt>
                <c:pt idx="58">
                  <c:v>44189</c:v>
                </c:pt>
                <c:pt idx="59">
                  <c:v>44190</c:v>
                </c:pt>
                <c:pt idx="60">
                  <c:v>44191</c:v>
                </c:pt>
                <c:pt idx="61">
                  <c:v>44192</c:v>
                </c:pt>
                <c:pt idx="62">
                  <c:v>44193</c:v>
                </c:pt>
                <c:pt idx="63">
                  <c:v>44194</c:v>
                </c:pt>
                <c:pt idx="64">
                  <c:v>44195</c:v>
                </c:pt>
                <c:pt idx="65">
                  <c:v>44196</c:v>
                </c:pt>
                <c:pt idx="66">
                  <c:v>44197</c:v>
                </c:pt>
                <c:pt idx="67">
                  <c:v>44198</c:v>
                </c:pt>
                <c:pt idx="68">
                  <c:v>44199</c:v>
                </c:pt>
                <c:pt idx="69">
                  <c:v>44200</c:v>
                </c:pt>
                <c:pt idx="70">
                  <c:v>44201</c:v>
                </c:pt>
                <c:pt idx="71">
                  <c:v>44202</c:v>
                </c:pt>
                <c:pt idx="72">
                  <c:v>44203</c:v>
                </c:pt>
                <c:pt idx="73">
                  <c:v>44204</c:v>
                </c:pt>
                <c:pt idx="74">
                  <c:v>44205</c:v>
                </c:pt>
                <c:pt idx="75">
                  <c:v>44206</c:v>
                </c:pt>
                <c:pt idx="76">
                  <c:v>44207</c:v>
                </c:pt>
                <c:pt idx="77">
                  <c:v>44209</c:v>
                </c:pt>
                <c:pt idx="78">
                  <c:v>44210</c:v>
                </c:pt>
                <c:pt idx="79">
                  <c:v>44211</c:v>
                </c:pt>
                <c:pt idx="80">
                  <c:v>44212</c:v>
                </c:pt>
                <c:pt idx="81">
                  <c:v>44213</c:v>
                </c:pt>
                <c:pt idx="82">
                  <c:v>44214</c:v>
                </c:pt>
                <c:pt idx="83">
                  <c:v>44215</c:v>
                </c:pt>
                <c:pt idx="84">
                  <c:v>44216</c:v>
                </c:pt>
                <c:pt idx="85">
                  <c:v>44217</c:v>
                </c:pt>
                <c:pt idx="86">
                  <c:v>44218</c:v>
                </c:pt>
                <c:pt idx="87">
                  <c:v>44219</c:v>
                </c:pt>
                <c:pt idx="88">
                  <c:v>44220</c:v>
                </c:pt>
                <c:pt idx="89">
                  <c:v>44221</c:v>
                </c:pt>
                <c:pt idx="90">
                  <c:v>44222</c:v>
                </c:pt>
                <c:pt idx="91">
                  <c:v>44223</c:v>
                </c:pt>
                <c:pt idx="92">
                  <c:v>44224</c:v>
                </c:pt>
                <c:pt idx="93">
                  <c:v>44225</c:v>
                </c:pt>
                <c:pt idx="94">
                  <c:v>44226</c:v>
                </c:pt>
                <c:pt idx="95">
                  <c:v>44227</c:v>
                </c:pt>
                <c:pt idx="96">
                  <c:v>44228</c:v>
                </c:pt>
                <c:pt idx="97">
                  <c:v>44229</c:v>
                </c:pt>
                <c:pt idx="98">
                  <c:v>44230</c:v>
                </c:pt>
                <c:pt idx="99">
                  <c:v>44232</c:v>
                </c:pt>
                <c:pt idx="100">
                  <c:v>44233</c:v>
                </c:pt>
                <c:pt idx="101">
                  <c:v>44234</c:v>
                </c:pt>
                <c:pt idx="102">
                  <c:v>44235</c:v>
                </c:pt>
                <c:pt idx="103">
                  <c:v>44236</c:v>
                </c:pt>
                <c:pt idx="104">
                  <c:v>44237</c:v>
                </c:pt>
                <c:pt idx="105">
                  <c:v>44240</c:v>
                </c:pt>
                <c:pt idx="106">
                  <c:v>44241</c:v>
                </c:pt>
                <c:pt idx="107">
                  <c:v>44242</c:v>
                </c:pt>
                <c:pt idx="108">
                  <c:v>44243</c:v>
                </c:pt>
                <c:pt idx="109">
                  <c:v>44244</c:v>
                </c:pt>
                <c:pt idx="110">
                  <c:v>44245</c:v>
                </c:pt>
                <c:pt idx="111">
                  <c:v>44246</c:v>
                </c:pt>
                <c:pt idx="112">
                  <c:v>44247</c:v>
                </c:pt>
                <c:pt idx="113">
                  <c:v>44248</c:v>
                </c:pt>
                <c:pt idx="114">
                  <c:v>44249</c:v>
                </c:pt>
                <c:pt idx="115">
                  <c:v>44250</c:v>
                </c:pt>
                <c:pt idx="116">
                  <c:v>44251</c:v>
                </c:pt>
                <c:pt idx="117">
                  <c:v>44252</c:v>
                </c:pt>
                <c:pt idx="118">
                  <c:v>44253</c:v>
                </c:pt>
                <c:pt idx="119">
                  <c:v>44254</c:v>
                </c:pt>
                <c:pt idx="120">
                  <c:v>44255</c:v>
                </c:pt>
                <c:pt idx="121">
                  <c:v>44256</c:v>
                </c:pt>
                <c:pt idx="122">
                  <c:v>44257</c:v>
                </c:pt>
                <c:pt idx="123">
                  <c:v>44258</c:v>
                </c:pt>
                <c:pt idx="124">
                  <c:v>44259</c:v>
                </c:pt>
                <c:pt idx="125">
                  <c:v>44260</c:v>
                </c:pt>
                <c:pt idx="126">
                  <c:v>44261</c:v>
                </c:pt>
                <c:pt idx="127">
                  <c:v>44262</c:v>
                </c:pt>
                <c:pt idx="128">
                  <c:v>44263</c:v>
                </c:pt>
                <c:pt idx="129">
                  <c:v>44264</c:v>
                </c:pt>
                <c:pt idx="130">
                  <c:v>44265</c:v>
                </c:pt>
                <c:pt idx="131">
                  <c:v>44266</c:v>
                </c:pt>
                <c:pt idx="132">
                  <c:v>44267</c:v>
                </c:pt>
                <c:pt idx="133">
                  <c:v>44268</c:v>
                </c:pt>
                <c:pt idx="134">
                  <c:v>44269</c:v>
                </c:pt>
                <c:pt idx="135">
                  <c:v>44270</c:v>
                </c:pt>
                <c:pt idx="136">
                  <c:v>44271</c:v>
                </c:pt>
                <c:pt idx="137">
                  <c:v>44272</c:v>
                </c:pt>
                <c:pt idx="138">
                  <c:v>44273</c:v>
                </c:pt>
                <c:pt idx="139">
                  <c:v>44274</c:v>
                </c:pt>
                <c:pt idx="140">
                  <c:v>44275</c:v>
                </c:pt>
                <c:pt idx="141">
                  <c:v>44276</c:v>
                </c:pt>
                <c:pt idx="142">
                  <c:v>44277</c:v>
                </c:pt>
                <c:pt idx="143">
                  <c:v>44278</c:v>
                </c:pt>
                <c:pt idx="144">
                  <c:v>44279</c:v>
                </c:pt>
                <c:pt idx="145">
                  <c:v>44280</c:v>
                </c:pt>
                <c:pt idx="146">
                  <c:v>44281</c:v>
                </c:pt>
                <c:pt idx="147">
                  <c:v>44282</c:v>
                </c:pt>
                <c:pt idx="148">
                  <c:v>44283</c:v>
                </c:pt>
                <c:pt idx="149">
                  <c:v>44284</c:v>
                </c:pt>
                <c:pt idx="150">
                  <c:v>44285</c:v>
                </c:pt>
                <c:pt idx="151">
                  <c:v>44286</c:v>
                </c:pt>
                <c:pt idx="152">
                  <c:v>44287</c:v>
                </c:pt>
                <c:pt idx="153">
                  <c:v>44288</c:v>
                </c:pt>
                <c:pt idx="154">
                  <c:v>44289</c:v>
                </c:pt>
                <c:pt idx="155">
                  <c:v>44290</c:v>
                </c:pt>
                <c:pt idx="156">
                  <c:v>44291</c:v>
                </c:pt>
                <c:pt idx="157">
                  <c:v>44292</c:v>
                </c:pt>
                <c:pt idx="158">
                  <c:v>44293</c:v>
                </c:pt>
                <c:pt idx="159">
                  <c:v>44294</c:v>
                </c:pt>
                <c:pt idx="160">
                  <c:v>44295</c:v>
                </c:pt>
                <c:pt idx="161">
                  <c:v>44296</c:v>
                </c:pt>
                <c:pt idx="162">
                  <c:v>44297</c:v>
                </c:pt>
                <c:pt idx="163">
                  <c:v>44298</c:v>
                </c:pt>
                <c:pt idx="164">
                  <c:v>44299</c:v>
                </c:pt>
                <c:pt idx="165">
                  <c:v>44300</c:v>
                </c:pt>
                <c:pt idx="166">
                  <c:v>44301</c:v>
                </c:pt>
                <c:pt idx="167">
                  <c:v>44302</c:v>
                </c:pt>
                <c:pt idx="168">
                  <c:v>44303</c:v>
                </c:pt>
                <c:pt idx="169">
                  <c:v>44304</c:v>
                </c:pt>
                <c:pt idx="170">
                  <c:v>44305</c:v>
                </c:pt>
                <c:pt idx="171">
                  <c:v>44306</c:v>
                </c:pt>
                <c:pt idx="172">
                  <c:v>44307</c:v>
                </c:pt>
                <c:pt idx="173">
                  <c:v>44308</c:v>
                </c:pt>
                <c:pt idx="174">
                  <c:v>44309</c:v>
                </c:pt>
                <c:pt idx="175">
                  <c:v>44310</c:v>
                </c:pt>
                <c:pt idx="176">
                  <c:v>44311</c:v>
                </c:pt>
                <c:pt idx="177">
                  <c:v>44312</c:v>
                </c:pt>
                <c:pt idx="178">
                  <c:v>44313</c:v>
                </c:pt>
                <c:pt idx="179">
                  <c:v>44314</c:v>
                </c:pt>
                <c:pt idx="180">
                  <c:v>44315</c:v>
                </c:pt>
                <c:pt idx="181">
                  <c:v>44316</c:v>
                </c:pt>
                <c:pt idx="182">
                  <c:v>44317</c:v>
                </c:pt>
                <c:pt idx="183">
                  <c:v>44318</c:v>
                </c:pt>
                <c:pt idx="184">
                  <c:v>44319</c:v>
                </c:pt>
                <c:pt idx="185">
                  <c:v>44320</c:v>
                </c:pt>
                <c:pt idx="186">
                  <c:v>44321</c:v>
                </c:pt>
                <c:pt idx="187">
                  <c:v>44322</c:v>
                </c:pt>
                <c:pt idx="188">
                  <c:v>44323</c:v>
                </c:pt>
                <c:pt idx="189">
                  <c:v>44324</c:v>
                </c:pt>
                <c:pt idx="190">
                  <c:v>44325</c:v>
                </c:pt>
                <c:pt idx="191">
                  <c:v>44326</c:v>
                </c:pt>
                <c:pt idx="192">
                  <c:v>44327</c:v>
                </c:pt>
                <c:pt idx="193">
                  <c:v>44328</c:v>
                </c:pt>
                <c:pt idx="194">
                  <c:v>44329</c:v>
                </c:pt>
                <c:pt idx="195">
                  <c:v>44330</c:v>
                </c:pt>
                <c:pt idx="196">
                  <c:v>44331</c:v>
                </c:pt>
                <c:pt idx="197">
                  <c:v>44332</c:v>
                </c:pt>
                <c:pt idx="198">
                  <c:v>44333</c:v>
                </c:pt>
                <c:pt idx="199">
                  <c:v>44334</c:v>
                </c:pt>
                <c:pt idx="200">
                  <c:v>44335</c:v>
                </c:pt>
                <c:pt idx="201">
                  <c:v>44336</c:v>
                </c:pt>
                <c:pt idx="202">
                  <c:v>44337</c:v>
                </c:pt>
                <c:pt idx="203">
                  <c:v>44338</c:v>
                </c:pt>
                <c:pt idx="204">
                  <c:v>44339</c:v>
                </c:pt>
                <c:pt idx="205">
                  <c:v>44340</c:v>
                </c:pt>
                <c:pt idx="206">
                  <c:v>44341</c:v>
                </c:pt>
                <c:pt idx="207">
                  <c:v>44342</c:v>
                </c:pt>
                <c:pt idx="208">
                  <c:v>44343</c:v>
                </c:pt>
                <c:pt idx="209">
                  <c:v>44344</c:v>
                </c:pt>
                <c:pt idx="210">
                  <c:v>44345</c:v>
                </c:pt>
                <c:pt idx="211">
                  <c:v>44346</c:v>
                </c:pt>
                <c:pt idx="212">
                  <c:v>44348</c:v>
                </c:pt>
                <c:pt idx="213">
                  <c:v>44354</c:v>
                </c:pt>
                <c:pt idx="214">
                  <c:v>44361</c:v>
                </c:pt>
                <c:pt idx="215">
                  <c:v>44368</c:v>
                </c:pt>
                <c:pt idx="216">
                  <c:v>44375</c:v>
                </c:pt>
                <c:pt idx="217">
                  <c:v>44389</c:v>
                </c:pt>
                <c:pt idx="218">
                  <c:v>44396</c:v>
                </c:pt>
                <c:pt idx="219">
                  <c:v>44403</c:v>
                </c:pt>
                <c:pt idx="220">
                  <c:v>44410</c:v>
                </c:pt>
                <c:pt idx="221">
                  <c:v>44454</c:v>
                </c:pt>
                <c:pt idx="222">
                  <c:v>44460</c:v>
                </c:pt>
                <c:pt idx="223">
                  <c:v>44474</c:v>
                </c:pt>
                <c:pt idx="224">
                  <c:v>44481</c:v>
                </c:pt>
                <c:pt idx="225">
                  <c:v>44488</c:v>
                </c:pt>
                <c:pt idx="226">
                  <c:v>44495</c:v>
                </c:pt>
                <c:pt idx="227">
                  <c:v>44502</c:v>
                </c:pt>
                <c:pt idx="228">
                  <c:v>44509</c:v>
                </c:pt>
                <c:pt idx="229">
                  <c:v>44516</c:v>
                </c:pt>
                <c:pt idx="230">
                  <c:v>44523</c:v>
                </c:pt>
                <c:pt idx="231">
                  <c:v>44530</c:v>
                </c:pt>
                <c:pt idx="232">
                  <c:v>44537</c:v>
                </c:pt>
                <c:pt idx="233">
                  <c:v>44544</c:v>
                </c:pt>
                <c:pt idx="234">
                  <c:v>44551</c:v>
                </c:pt>
                <c:pt idx="235">
                  <c:v>44565</c:v>
                </c:pt>
                <c:pt idx="236">
                  <c:v>44572</c:v>
                </c:pt>
                <c:pt idx="237">
                  <c:v>44579</c:v>
                </c:pt>
                <c:pt idx="238">
                  <c:v>44586</c:v>
                </c:pt>
                <c:pt idx="239">
                  <c:v>44593</c:v>
                </c:pt>
              </c:numCache>
            </c:numRef>
          </c:xVal>
          <c:yVal>
            <c:numRef>
              <c:f>Tabulky!$E$8:$E$248</c:f>
              <c:numCache>
                <c:formatCode>General</c:formatCode>
                <c:ptCount val="241"/>
                <c:pt idx="0">
                  <c:v>61</c:v>
                </c:pt>
                <c:pt idx="1">
                  <c:v>84</c:v>
                </c:pt>
                <c:pt idx="2">
                  <c:v>100</c:v>
                </c:pt>
                <c:pt idx="3">
                  <c:v>103</c:v>
                </c:pt>
                <c:pt idx="4">
                  <c:v>104</c:v>
                </c:pt>
                <c:pt idx="5">
                  <c:v>127</c:v>
                </c:pt>
                <c:pt idx="6">
                  <c:v>145</c:v>
                </c:pt>
                <c:pt idx="7">
                  <c:v>145</c:v>
                </c:pt>
                <c:pt idx="8">
                  <c:v>184</c:v>
                </c:pt>
                <c:pt idx="9">
                  <c:v>185</c:v>
                </c:pt>
                <c:pt idx="10">
                  <c:v>199</c:v>
                </c:pt>
                <c:pt idx="11">
                  <c:v>221</c:v>
                </c:pt>
                <c:pt idx="12">
                  <c:v>244</c:v>
                </c:pt>
                <c:pt idx="13">
                  <c:v>276</c:v>
                </c:pt>
                <c:pt idx="14">
                  <c:v>282</c:v>
                </c:pt>
                <c:pt idx="15">
                  <c:v>299</c:v>
                </c:pt>
                <c:pt idx="16">
                  <c:v>310</c:v>
                </c:pt>
                <c:pt idx="17">
                  <c:v>308</c:v>
                </c:pt>
                <c:pt idx="18">
                  <c:v>300</c:v>
                </c:pt>
                <c:pt idx="19">
                  <c:v>304</c:v>
                </c:pt>
                <c:pt idx="20">
                  <c:v>309</c:v>
                </c:pt>
                <c:pt idx="21">
                  <c:v>319</c:v>
                </c:pt>
                <c:pt idx="22">
                  <c:v>319</c:v>
                </c:pt>
                <c:pt idx="23">
                  <c:v>312</c:v>
                </c:pt>
                <c:pt idx="24">
                  <c:v>331</c:v>
                </c:pt>
                <c:pt idx="25">
                  <c:v>330</c:v>
                </c:pt>
                <c:pt idx="26">
                  <c:v>362</c:v>
                </c:pt>
                <c:pt idx="27">
                  <c:v>347</c:v>
                </c:pt>
                <c:pt idx="28">
                  <c:v>351</c:v>
                </c:pt>
                <c:pt idx="29">
                  <c:v>365</c:v>
                </c:pt>
                <c:pt idx="30">
                  <c:v>380</c:v>
                </c:pt>
                <c:pt idx="31">
                  <c:v>355</c:v>
                </c:pt>
                <c:pt idx="32">
                  <c:v>355</c:v>
                </c:pt>
                <c:pt idx="33">
                  <c:v>360</c:v>
                </c:pt>
                <c:pt idx="34">
                  <c:v>374</c:v>
                </c:pt>
                <c:pt idx="35">
                  <c:v>379</c:v>
                </c:pt>
                <c:pt idx="36">
                  <c:v>373</c:v>
                </c:pt>
                <c:pt idx="37">
                  <c:v>359</c:v>
                </c:pt>
                <c:pt idx="38">
                  <c:v>250</c:v>
                </c:pt>
                <c:pt idx="39">
                  <c:v>237</c:v>
                </c:pt>
                <c:pt idx="40">
                  <c:v>247</c:v>
                </c:pt>
                <c:pt idx="41">
                  <c:v>262</c:v>
                </c:pt>
                <c:pt idx="42">
                  <c:v>251</c:v>
                </c:pt>
                <c:pt idx="43">
                  <c:v>254</c:v>
                </c:pt>
                <c:pt idx="44">
                  <c:v>264</c:v>
                </c:pt>
                <c:pt idx="45">
                  <c:v>236</c:v>
                </c:pt>
                <c:pt idx="46">
                  <c:v>242</c:v>
                </c:pt>
                <c:pt idx="47">
                  <c:v>243</c:v>
                </c:pt>
                <c:pt idx="48">
                  <c:v>249</c:v>
                </c:pt>
                <c:pt idx="49">
                  <c:v>252</c:v>
                </c:pt>
                <c:pt idx="50">
                  <c:v>212</c:v>
                </c:pt>
                <c:pt idx="51">
                  <c:v>210</c:v>
                </c:pt>
                <c:pt idx="52">
                  <c:v>202</c:v>
                </c:pt>
                <c:pt idx="53">
                  <c:v>255</c:v>
                </c:pt>
                <c:pt idx="54">
                  <c:v>263</c:v>
                </c:pt>
                <c:pt idx="55">
                  <c:v>254</c:v>
                </c:pt>
                <c:pt idx="56">
                  <c:v>239</c:v>
                </c:pt>
                <c:pt idx="57">
                  <c:v>236</c:v>
                </c:pt>
                <c:pt idx="58">
                  <c:v>239</c:v>
                </c:pt>
                <c:pt idx="59">
                  <c:v>239</c:v>
                </c:pt>
                <c:pt idx="60">
                  <c:v>295</c:v>
                </c:pt>
                <c:pt idx="61">
                  <c:v>299</c:v>
                </c:pt>
                <c:pt idx="62">
                  <c:v>293</c:v>
                </c:pt>
                <c:pt idx="63">
                  <c:v>241</c:v>
                </c:pt>
                <c:pt idx="64">
                  <c:v>264</c:v>
                </c:pt>
                <c:pt idx="65">
                  <c:v>260</c:v>
                </c:pt>
                <c:pt idx="66">
                  <c:v>261</c:v>
                </c:pt>
                <c:pt idx="67">
                  <c:v>267</c:v>
                </c:pt>
                <c:pt idx="68">
                  <c:v>268</c:v>
                </c:pt>
                <c:pt idx="69">
                  <c:v>280</c:v>
                </c:pt>
                <c:pt idx="70">
                  <c:v>280</c:v>
                </c:pt>
                <c:pt idx="71">
                  <c:v>262</c:v>
                </c:pt>
                <c:pt idx="72">
                  <c:v>264</c:v>
                </c:pt>
                <c:pt idx="73">
                  <c:v>264</c:v>
                </c:pt>
                <c:pt idx="74">
                  <c:v>260</c:v>
                </c:pt>
                <c:pt idx="75">
                  <c:v>270</c:v>
                </c:pt>
                <c:pt idx="76">
                  <c:v>268</c:v>
                </c:pt>
                <c:pt idx="77">
                  <c:v>268</c:v>
                </c:pt>
                <c:pt idx="78">
                  <c:v>275</c:v>
                </c:pt>
                <c:pt idx="79">
                  <c:v>272</c:v>
                </c:pt>
                <c:pt idx="80">
                  <c:v>272</c:v>
                </c:pt>
                <c:pt idx="81">
                  <c:v>274</c:v>
                </c:pt>
                <c:pt idx="82">
                  <c:v>274</c:v>
                </c:pt>
                <c:pt idx="83">
                  <c:v>210</c:v>
                </c:pt>
                <c:pt idx="84">
                  <c:v>201</c:v>
                </c:pt>
                <c:pt idx="85">
                  <c:v>187</c:v>
                </c:pt>
                <c:pt idx="86">
                  <c:v>180</c:v>
                </c:pt>
                <c:pt idx="87">
                  <c:v>177</c:v>
                </c:pt>
                <c:pt idx="88">
                  <c:v>177</c:v>
                </c:pt>
                <c:pt idx="89">
                  <c:v>177</c:v>
                </c:pt>
                <c:pt idx="90">
                  <c:v>157</c:v>
                </c:pt>
                <c:pt idx="91">
                  <c:v>155</c:v>
                </c:pt>
                <c:pt idx="92">
                  <c:v>154</c:v>
                </c:pt>
                <c:pt idx="93">
                  <c:v>46</c:v>
                </c:pt>
                <c:pt idx="94">
                  <c:v>46</c:v>
                </c:pt>
                <c:pt idx="95">
                  <c:v>44</c:v>
                </c:pt>
                <c:pt idx="96">
                  <c:v>34</c:v>
                </c:pt>
                <c:pt idx="97">
                  <c:v>31</c:v>
                </c:pt>
                <c:pt idx="98">
                  <c:v>31</c:v>
                </c:pt>
                <c:pt idx="99">
                  <c:v>30</c:v>
                </c:pt>
                <c:pt idx="100">
                  <c:v>32</c:v>
                </c:pt>
                <c:pt idx="101">
                  <c:v>32</c:v>
                </c:pt>
                <c:pt idx="102">
                  <c:v>33</c:v>
                </c:pt>
                <c:pt idx="103">
                  <c:v>22</c:v>
                </c:pt>
                <c:pt idx="104">
                  <c:v>18</c:v>
                </c:pt>
                <c:pt idx="105">
                  <c:v>17</c:v>
                </c:pt>
                <c:pt idx="106">
                  <c:v>17</c:v>
                </c:pt>
                <c:pt idx="107">
                  <c:v>17</c:v>
                </c:pt>
                <c:pt idx="108">
                  <c:v>18</c:v>
                </c:pt>
                <c:pt idx="109">
                  <c:v>17</c:v>
                </c:pt>
                <c:pt idx="110">
                  <c:v>13</c:v>
                </c:pt>
                <c:pt idx="111">
                  <c:v>14</c:v>
                </c:pt>
                <c:pt idx="112">
                  <c:v>14</c:v>
                </c:pt>
                <c:pt idx="113">
                  <c:v>14</c:v>
                </c:pt>
                <c:pt idx="114">
                  <c:v>15</c:v>
                </c:pt>
                <c:pt idx="115">
                  <c:v>15</c:v>
                </c:pt>
                <c:pt idx="116">
                  <c:v>17</c:v>
                </c:pt>
                <c:pt idx="117">
                  <c:v>17</c:v>
                </c:pt>
                <c:pt idx="118">
                  <c:v>16</c:v>
                </c:pt>
                <c:pt idx="119">
                  <c:v>16</c:v>
                </c:pt>
                <c:pt idx="120">
                  <c:v>16</c:v>
                </c:pt>
                <c:pt idx="121">
                  <c:v>15</c:v>
                </c:pt>
                <c:pt idx="122">
                  <c:v>15</c:v>
                </c:pt>
                <c:pt idx="123">
                  <c:v>15</c:v>
                </c:pt>
                <c:pt idx="124">
                  <c:v>15</c:v>
                </c:pt>
                <c:pt idx="125">
                  <c:v>16</c:v>
                </c:pt>
                <c:pt idx="126">
                  <c:v>15</c:v>
                </c:pt>
                <c:pt idx="127">
                  <c:v>15</c:v>
                </c:pt>
                <c:pt idx="128">
                  <c:v>16</c:v>
                </c:pt>
                <c:pt idx="129">
                  <c:v>15</c:v>
                </c:pt>
                <c:pt idx="130">
                  <c:v>15</c:v>
                </c:pt>
                <c:pt idx="131">
                  <c:v>16</c:v>
                </c:pt>
                <c:pt idx="132">
                  <c:v>22</c:v>
                </c:pt>
                <c:pt idx="133">
                  <c:v>22</c:v>
                </c:pt>
                <c:pt idx="134">
                  <c:v>22</c:v>
                </c:pt>
                <c:pt idx="135">
                  <c:v>21</c:v>
                </c:pt>
                <c:pt idx="136">
                  <c:v>23</c:v>
                </c:pt>
                <c:pt idx="137">
                  <c:v>21</c:v>
                </c:pt>
                <c:pt idx="138">
                  <c:v>21</c:v>
                </c:pt>
                <c:pt idx="139">
                  <c:v>21</c:v>
                </c:pt>
                <c:pt idx="140">
                  <c:v>21</c:v>
                </c:pt>
                <c:pt idx="141">
                  <c:v>21</c:v>
                </c:pt>
                <c:pt idx="142">
                  <c:v>20</c:v>
                </c:pt>
                <c:pt idx="143">
                  <c:v>21</c:v>
                </c:pt>
                <c:pt idx="144">
                  <c:v>14</c:v>
                </c:pt>
                <c:pt idx="145">
                  <c:v>14</c:v>
                </c:pt>
                <c:pt idx="146">
                  <c:v>14</c:v>
                </c:pt>
                <c:pt idx="147">
                  <c:v>14</c:v>
                </c:pt>
                <c:pt idx="148">
                  <c:v>14</c:v>
                </c:pt>
                <c:pt idx="149">
                  <c:v>13</c:v>
                </c:pt>
                <c:pt idx="150">
                  <c:v>13</c:v>
                </c:pt>
                <c:pt idx="151">
                  <c:v>13</c:v>
                </c:pt>
                <c:pt idx="152">
                  <c:v>13</c:v>
                </c:pt>
                <c:pt idx="153">
                  <c:v>13</c:v>
                </c:pt>
                <c:pt idx="154">
                  <c:v>13</c:v>
                </c:pt>
                <c:pt idx="155">
                  <c:v>13</c:v>
                </c:pt>
                <c:pt idx="156">
                  <c:v>13</c:v>
                </c:pt>
                <c:pt idx="157">
                  <c:v>13</c:v>
                </c:pt>
                <c:pt idx="158">
                  <c:v>13</c:v>
                </c:pt>
                <c:pt idx="159">
                  <c:v>12</c:v>
                </c:pt>
                <c:pt idx="160">
                  <c:v>12</c:v>
                </c:pt>
                <c:pt idx="161">
                  <c:v>12</c:v>
                </c:pt>
                <c:pt idx="162">
                  <c:v>12</c:v>
                </c:pt>
                <c:pt idx="163">
                  <c:v>12</c:v>
                </c:pt>
                <c:pt idx="164">
                  <c:v>12</c:v>
                </c:pt>
                <c:pt idx="165">
                  <c:v>14</c:v>
                </c:pt>
                <c:pt idx="166">
                  <c:v>14</c:v>
                </c:pt>
                <c:pt idx="167">
                  <c:v>15</c:v>
                </c:pt>
                <c:pt idx="168">
                  <c:v>16</c:v>
                </c:pt>
                <c:pt idx="169">
                  <c:v>16</c:v>
                </c:pt>
                <c:pt idx="170">
                  <c:v>19</c:v>
                </c:pt>
                <c:pt idx="171">
                  <c:v>19</c:v>
                </c:pt>
                <c:pt idx="172">
                  <c:v>19</c:v>
                </c:pt>
                <c:pt idx="173">
                  <c:v>22</c:v>
                </c:pt>
                <c:pt idx="174">
                  <c:v>21</c:v>
                </c:pt>
                <c:pt idx="175">
                  <c:v>21</c:v>
                </c:pt>
                <c:pt idx="176">
                  <c:v>21</c:v>
                </c:pt>
                <c:pt idx="177">
                  <c:v>17</c:v>
                </c:pt>
                <c:pt idx="178">
                  <c:v>17</c:v>
                </c:pt>
                <c:pt idx="179">
                  <c:v>16</c:v>
                </c:pt>
                <c:pt idx="180">
                  <c:v>17</c:v>
                </c:pt>
                <c:pt idx="181">
                  <c:v>18</c:v>
                </c:pt>
                <c:pt idx="182">
                  <c:v>18</c:v>
                </c:pt>
                <c:pt idx="183">
                  <c:v>17</c:v>
                </c:pt>
                <c:pt idx="184">
                  <c:v>17</c:v>
                </c:pt>
                <c:pt idx="185">
                  <c:v>16</c:v>
                </c:pt>
                <c:pt idx="186">
                  <c:v>14</c:v>
                </c:pt>
                <c:pt idx="187">
                  <c:v>14</c:v>
                </c:pt>
                <c:pt idx="188">
                  <c:v>14</c:v>
                </c:pt>
                <c:pt idx="189">
                  <c:v>14</c:v>
                </c:pt>
                <c:pt idx="190">
                  <c:v>14</c:v>
                </c:pt>
                <c:pt idx="191">
                  <c:v>19</c:v>
                </c:pt>
                <c:pt idx="192">
                  <c:v>18</c:v>
                </c:pt>
                <c:pt idx="193">
                  <c:v>18</c:v>
                </c:pt>
                <c:pt idx="194">
                  <c:v>17</c:v>
                </c:pt>
                <c:pt idx="195">
                  <c:v>18</c:v>
                </c:pt>
                <c:pt idx="196">
                  <c:v>18</c:v>
                </c:pt>
                <c:pt idx="197">
                  <c:v>18</c:v>
                </c:pt>
                <c:pt idx="198">
                  <c:v>18</c:v>
                </c:pt>
                <c:pt idx="199">
                  <c:v>18</c:v>
                </c:pt>
                <c:pt idx="200">
                  <c:v>19</c:v>
                </c:pt>
                <c:pt idx="201">
                  <c:v>19</c:v>
                </c:pt>
                <c:pt idx="202">
                  <c:v>19</c:v>
                </c:pt>
                <c:pt idx="203">
                  <c:v>19</c:v>
                </c:pt>
                <c:pt idx="204">
                  <c:v>19</c:v>
                </c:pt>
                <c:pt idx="205">
                  <c:v>19</c:v>
                </c:pt>
                <c:pt idx="206">
                  <c:v>20</c:v>
                </c:pt>
                <c:pt idx="207">
                  <c:v>17</c:v>
                </c:pt>
                <c:pt idx="208">
                  <c:v>17</c:v>
                </c:pt>
                <c:pt idx="209">
                  <c:v>17</c:v>
                </c:pt>
                <c:pt idx="210">
                  <c:v>17</c:v>
                </c:pt>
                <c:pt idx="211">
                  <c:v>17</c:v>
                </c:pt>
                <c:pt idx="212">
                  <c:v>17</c:v>
                </c:pt>
                <c:pt idx="213">
                  <c:v>14</c:v>
                </c:pt>
                <c:pt idx="214">
                  <c:v>14</c:v>
                </c:pt>
                <c:pt idx="215">
                  <c:v>12</c:v>
                </c:pt>
                <c:pt idx="216">
                  <c:v>6</c:v>
                </c:pt>
                <c:pt idx="217">
                  <c:v>4</c:v>
                </c:pt>
                <c:pt idx="218">
                  <c:v>3</c:v>
                </c:pt>
                <c:pt idx="219">
                  <c:v>3</c:v>
                </c:pt>
                <c:pt idx="220">
                  <c:v>3</c:v>
                </c:pt>
                <c:pt idx="221">
                  <c:v>17</c:v>
                </c:pt>
                <c:pt idx="222">
                  <c:v>14</c:v>
                </c:pt>
                <c:pt idx="223">
                  <c:v>2</c:v>
                </c:pt>
                <c:pt idx="224">
                  <c:v>13</c:v>
                </c:pt>
                <c:pt idx="225">
                  <c:v>11</c:v>
                </c:pt>
                <c:pt idx="226">
                  <c:v>1</c:v>
                </c:pt>
                <c:pt idx="227">
                  <c:v>6</c:v>
                </c:pt>
                <c:pt idx="228">
                  <c:v>17</c:v>
                </c:pt>
                <c:pt idx="229">
                  <c:v>19</c:v>
                </c:pt>
                <c:pt idx="230">
                  <c:v>47</c:v>
                </c:pt>
                <c:pt idx="231">
                  <c:v>64</c:v>
                </c:pt>
                <c:pt idx="232">
                  <c:v>54</c:v>
                </c:pt>
                <c:pt idx="233">
                  <c:v>68</c:v>
                </c:pt>
                <c:pt idx="234">
                  <c:v>68</c:v>
                </c:pt>
                <c:pt idx="235">
                  <c:v>21</c:v>
                </c:pt>
                <c:pt idx="236">
                  <c:v>13</c:v>
                </c:pt>
                <c:pt idx="237">
                  <c:v>9</c:v>
                </c:pt>
                <c:pt idx="238">
                  <c:v>43</c:v>
                </c:pt>
                <c:pt idx="239">
                  <c:v>80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EE65-4943-A21D-F824B2406D6F}"/>
            </c:ext>
          </c:extLst>
        </c:ser>
        <c:ser>
          <c:idx val="2"/>
          <c:order val="2"/>
          <c:tx>
            <c:strRef>
              <c:f>Tabulky!$F$6</c:f>
              <c:strCache>
                <c:ptCount val="1"/>
                <c:pt idx="0">
                  <c:v>Pracovníci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Tabulky!$A$8:$A$248</c:f>
              <c:numCache>
                <c:formatCode>m/d/yyyy</c:formatCode>
                <c:ptCount val="241"/>
                <c:pt idx="0">
                  <c:v>44126</c:v>
                </c:pt>
                <c:pt idx="1">
                  <c:v>44127</c:v>
                </c:pt>
                <c:pt idx="2">
                  <c:v>44128</c:v>
                </c:pt>
                <c:pt idx="3">
                  <c:v>44129</c:v>
                </c:pt>
                <c:pt idx="4">
                  <c:v>44130</c:v>
                </c:pt>
                <c:pt idx="5">
                  <c:v>44131</c:v>
                </c:pt>
                <c:pt idx="6">
                  <c:v>44132</c:v>
                </c:pt>
                <c:pt idx="7">
                  <c:v>44133</c:v>
                </c:pt>
                <c:pt idx="8">
                  <c:v>44134</c:v>
                </c:pt>
                <c:pt idx="9">
                  <c:v>44135</c:v>
                </c:pt>
                <c:pt idx="10">
                  <c:v>44136</c:v>
                </c:pt>
                <c:pt idx="11">
                  <c:v>44137</c:v>
                </c:pt>
                <c:pt idx="12">
                  <c:v>44139</c:v>
                </c:pt>
                <c:pt idx="13">
                  <c:v>44140</c:v>
                </c:pt>
                <c:pt idx="14">
                  <c:v>44141</c:v>
                </c:pt>
                <c:pt idx="15">
                  <c:v>44142</c:v>
                </c:pt>
                <c:pt idx="16">
                  <c:v>44143</c:v>
                </c:pt>
                <c:pt idx="17">
                  <c:v>44144</c:v>
                </c:pt>
                <c:pt idx="18">
                  <c:v>44145</c:v>
                </c:pt>
                <c:pt idx="19">
                  <c:v>44146</c:v>
                </c:pt>
                <c:pt idx="20">
                  <c:v>44147</c:v>
                </c:pt>
                <c:pt idx="21">
                  <c:v>44148</c:v>
                </c:pt>
                <c:pt idx="22">
                  <c:v>44150</c:v>
                </c:pt>
                <c:pt idx="23">
                  <c:v>44151</c:v>
                </c:pt>
                <c:pt idx="24">
                  <c:v>44152</c:v>
                </c:pt>
                <c:pt idx="25">
                  <c:v>44153</c:v>
                </c:pt>
                <c:pt idx="26">
                  <c:v>44154</c:v>
                </c:pt>
                <c:pt idx="27">
                  <c:v>44155</c:v>
                </c:pt>
                <c:pt idx="28">
                  <c:v>44157</c:v>
                </c:pt>
                <c:pt idx="29">
                  <c:v>44158</c:v>
                </c:pt>
                <c:pt idx="30">
                  <c:v>44159</c:v>
                </c:pt>
                <c:pt idx="31">
                  <c:v>44160</c:v>
                </c:pt>
                <c:pt idx="32">
                  <c:v>44161</c:v>
                </c:pt>
                <c:pt idx="33">
                  <c:v>44162</c:v>
                </c:pt>
                <c:pt idx="34">
                  <c:v>44163</c:v>
                </c:pt>
                <c:pt idx="35">
                  <c:v>44164</c:v>
                </c:pt>
                <c:pt idx="36">
                  <c:v>44165</c:v>
                </c:pt>
                <c:pt idx="37">
                  <c:v>44166</c:v>
                </c:pt>
                <c:pt idx="38">
                  <c:v>44167</c:v>
                </c:pt>
                <c:pt idx="39">
                  <c:v>44168</c:v>
                </c:pt>
                <c:pt idx="40">
                  <c:v>44169</c:v>
                </c:pt>
                <c:pt idx="41">
                  <c:v>44172</c:v>
                </c:pt>
                <c:pt idx="42">
                  <c:v>44173</c:v>
                </c:pt>
                <c:pt idx="43">
                  <c:v>44174</c:v>
                </c:pt>
                <c:pt idx="44">
                  <c:v>44175</c:v>
                </c:pt>
                <c:pt idx="45">
                  <c:v>44176</c:v>
                </c:pt>
                <c:pt idx="46">
                  <c:v>44177</c:v>
                </c:pt>
                <c:pt idx="47">
                  <c:v>44178</c:v>
                </c:pt>
                <c:pt idx="48">
                  <c:v>44179</c:v>
                </c:pt>
                <c:pt idx="49">
                  <c:v>44180</c:v>
                </c:pt>
                <c:pt idx="50">
                  <c:v>44181</c:v>
                </c:pt>
                <c:pt idx="51">
                  <c:v>44182</c:v>
                </c:pt>
                <c:pt idx="52">
                  <c:v>44183</c:v>
                </c:pt>
                <c:pt idx="53">
                  <c:v>44184</c:v>
                </c:pt>
                <c:pt idx="54">
                  <c:v>44185</c:v>
                </c:pt>
                <c:pt idx="55">
                  <c:v>44186</c:v>
                </c:pt>
                <c:pt idx="56">
                  <c:v>44187</c:v>
                </c:pt>
                <c:pt idx="57">
                  <c:v>44188</c:v>
                </c:pt>
                <c:pt idx="58">
                  <c:v>44189</c:v>
                </c:pt>
                <c:pt idx="59">
                  <c:v>44190</c:v>
                </c:pt>
                <c:pt idx="60">
                  <c:v>44191</c:v>
                </c:pt>
                <c:pt idx="61">
                  <c:v>44192</c:v>
                </c:pt>
                <c:pt idx="62">
                  <c:v>44193</c:v>
                </c:pt>
                <c:pt idx="63">
                  <c:v>44194</c:v>
                </c:pt>
                <c:pt idx="64">
                  <c:v>44195</c:v>
                </c:pt>
                <c:pt idx="65">
                  <c:v>44196</c:v>
                </c:pt>
                <c:pt idx="66">
                  <c:v>44197</c:v>
                </c:pt>
                <c:pt idx="67">
                  <c:v>44198</c:v>
                </c:pt>
                <c:pt idx="68">
                  <c:v>44199</c:v>
                </c:pt>
                <c:pt idx="69">
                  <c:v>44200</c:v>
                </c:pt>
                <c:pt idx="70">
                  <c:v>44201</c:v>
                </c:pt>
                <c:pt idx="71">
                  <c:v>44202</c:v>
                </c:pt>
                <c:pt idx="72">
                  <c:v>44203</c:v>
                </c:pt>
                <c:pt idx="73">
                  <c:v>44204</c:v>
                </c:pt>
                <c:pt idx="74">
                  <c:v>44205</c:v>
                </c:pt>
                <c:pt idx="75">
                  <c:v>44206</c:v>
                </c:pt>
                <c:pt idx="76">
                  <c:v>44207</c:v>
                </c:pt>
                <c:pt idx="77">
                  <c:v>44209</c:v>
                </c:pt>
                <c:pt idx="78">
                  <c:v>44210</c:v>
                </c:pt>
                <c:pt idx="79">
                  <c:v>44211</c:v>
                </c:pt>
                <c:pt idx="80">
                  <c:v>44212</c:v>
                </c:pt>
                <c:pt idx="81">
                  <c:v>44213</c:v>
                </c:pt>
                <c:pt idx="82">
                  <c:v>44214</c:v>
                </c:pt>
                <c:pt idx="83">
                  <c:v>44215</c:v>
                </c:pt>
                <c:pt idx="84">
                  <c:v>44216</c:v>
                </c:pt>
                <c:pt idx="85">
                  <c:v>44217</c:v>
                </c:pt>
                <c:pt idx="86">
                  <c:v>44218</c:v>
                </c:pt>
                <c:pt idx="87">
                  <c:v>44219</c:v>
                </c:pt>
                <c:pt idx="88">
                  <c:v>44220</c:v>
                </c:pt>
                <c:pt idx="89">
                  <c:v>44221</c:v>
                </c:pt>
                <c:pt idx="90">
                  <c:v>44222</c:v>
                </c:pt>
                <c:pt idx="91">
                  <c:v>44223</c:v>
                </c:pt>
                <c:pt idx="92">
                  <c:v>44224</c:v>
                </c:pt>
                <c:pt idx="93">
                  <c:v>44225</c:v>
                </c:pt>
                <c:pt idx="94">
                  <c:v>44226</c:v>
                </c:pt>
                <c:pt idx="95">
                  <c:v>44227</c:v>
                </c:pt>
                <c:pt idx="96">
                  <c:v>44228</c:v>
                </c:pt>
                <c:pt idx="97">
                  <c:v>44229</c:v>
                </c:pt>
                <c:pt idx="98">
                  <c:v>44230</c:v>
                </c:pt>
                <c:pt idx="99">
                  <c:v>44232</c:v>
                </c:pt>
                <c:pt idx="100">
                  <c:v>44233</c:v>
                </c:pt>
                <c:pt idx="101">
                  <c:v>44234</c:v>
                </c:pt>
                <c:pt idx="102">
                  <c:v>44235</c:v>
                </c:pt>
                <c:pt idx="103">
                  <c:v>44236</c:v>
                </c:pt>
                <c:pt idx="104">
                  <c:v>44237</c:v>
                </c:pt>
                <c:pt idx="105">
                  <c:v>44240</c:v>
                </c:pt>
                <c:pt idx="106">
                  <c:v>44241</c:v>
                </c:pt>
                <c:pt idx="107">
                  <c:v>44242</c:v>
                </c:pt>
                <c:pt idx="108">
                  <c:v>44243</c:v>
                </c:pt>
                <c:pt idx="109">
                  <c:v>44244</c:v>
                </c:pt>
                <c:pt idx="110">
                  <c:v>44245</c:v>
                </c:pt>
                <c:pt idx="111">
                  <c:v>44246</c:v>
                </c:pt>
                <c:pt idx="112">
                  <c:v>44247</c:v>
                </c:pt>
                <c:pt idx="113">
                  <c:v>44248</c:v>
                </c:pt>
                <c:pt idx="114">
                  <c:v>44249</c:v>
                </c:pt>
                <c:pt idx="115">
                  <c:v>44250</c:v>
                </c:pt>
                <c:pt idx="116">
                  <c:v>44251</c:v>
                </c:pt>
                <c:pt idx="117">
                  <c:v>44252</c:v>
                </c:pt>
                <c:pt idx="118">
                  <c:v>44253</c:v>
                </c:pt>
                <c:pt idx="119">
                  <c:v>44254</c:v>
                </c:pt>
                <c:pt idx="120">
                  <c:v>44255</c:v>
                </c:pt>
                <c:pt idx="121">
                  <c:v>44256</c:v>
                </c:pt>
                <c:pt idx="122">
                  <c:v>44257</c:v>
                </c:pt>
                <c:pt idx="123">
                  <c:v>44258</c:v>
                </c:pt>
                <c:pt idx="124">
                  <c:v>44259</c:v>
                </c:pt>
                <c:pt idx="125">
                  <c:v>44260</c:v>
                </c:pt>
                <c:pt idx="126">
                  <c:v>44261</c:v>
                </c:pt>
                <c:pt idx="127">
                  <c:v>44262</c:v>
                </c:pt>
                <c:pt idx="128">
                  <c:v>44263</c:v>
                </c:pt>
                <c:pt idx="129">
                  <c:v>44264</c:v>
                </c:pt>
                <c:pt idx="130">
                  <c:v>44265</c:v>
                </c:pt>
                <c:pt idx="131">
                  <c:v>44266</c:v>
                </c:pt>
                <c:pt idx="132">
                  <c:v>44267</c:v>
                </c:pt>
                <c:pt idx="133">
                  <c:v>44268</c:v>
                </c:pt>
                <c:pt idx="134">
                  <c:v>44269</c:v>
                </c:pt>
                <c:pt idx="135">
                  <c:v>44270</c:v>
                </c:pt>
                <c:pt idx="136">
                  <c:v>44271</c:v>
                </c:pt>
                <c:pt idx="137">
                  <c:v>44272</c:v>
                </c:pt>
                <c:pt idx="138">
                  <c:v>44273</c:v>
                </c:pt>
                <c:pt idx="139">
                  <c:v>44274</c:v>
                </c:pt>
                <c:pt idx="140">
                  <c:v>44275</c:v>
                </c:pt>
                <c:pt idx="141">
                  <c:v>44276</c:v>
                </c:pt>
                <c:pt idx="142">
                  <c:v>44277</c:v>
                </c:pt>
                <c:pt idx="143">
                  <c:v>44278</c:v>
                </c:pt>
                <c:pt idx="144">
                  <c:v>44279</c:v>
                </c:pt>
                <c:pt idx="145">
                  <c:v>44280</c:v>
                </c:pt>
                <c:pt idx="146">
                  <c:v>44281</c:v>
                </c:pt>
                <c:pt idx="147">
                  <c:v>44282</c:v>
                </c:pt>
                <c:pt idx="148">
                  <c:v>44283</c:v>
                </c:pt>
                <c:pt idx="149">
                  <c:v>44284</c:v>
                </c:pt>
                <c:pt idx="150">
                  <c:v>44285</c:v>
                </c:pt>
                <c:pt idx="151">
                  <c:v>44286</c:v>
                </c:pt>
                <c:pt idx="152">
                  <c:v>44287</c:v>
                </c:pt>
                <c:pt idx="153">
                  <c:v>44288</c:v>
                </c:pt>
                <c:pt idx="154">
                  <c:v>44289</c:v>
                </c:pt>
                <c:pt idx="155">
                  <c:v>44290</c:v>
                </c:pt>
                <c:pt idx="156">
                  <c:v>44291</c:v>
                </c:pt>
                <c:pt idx="157">
                  <c:v>44292</c:v>
                </c:pt>
                <c:pt idx="158">
                  <c:v>44293</c:v>
                </c:pt>
                <c:pt idx="159">
                  <c:v>44294</c:v>
                </c:pt>
                <c:pt idx="160">
                  <c:v>44295</c:v>
                </c:pt>
                <c:pt idx="161">
                  <c:v>44296</c:v>
                </c:pt>
                <c:pt idx="162">
                  <c:v>44297</c:v>
                </c:pt>
                <c:pt idx="163">
                  <c:v>44298</c:v>
                </c:pt>
                <c:pt idx="164">
                  <c:v>44299</c:v>
                </c:pt>
                <c:pt idx="165">
                  <c:v>44300</c:v>
                </c:pt>
                <c:pt idx="166">
                  <c:v>44301</c:v>
                </c:pt>
                <c:pt idx="167">
                  <c:v>44302</c:v>
                </c:pt>
                <c:pt idx="168">
                  <c:v>44303</c:v>
                </c:pt>
                <c:pt idx="169">
                  <c:v>44304</c:v>
                </c:pt>
                <c:pt idx="170">
                  <c:v>44305</c:v>
                </c:pt>
                <c:pt idx="171">
                  <c:v>44306</c:v>
                </c:pt>
                <c:pt idx="172">
                  <c:v>44307</c:v>
                </c:pt>
                <c:pt idx="173">
                  <c:v>44308</c:v>
                </c:pt>
                <c:pt idx="174">
                  <c:v>44309</c:v>
                </c:pt>
                <c:pt idx="175">
                  <c:v>44310</c:v>
                </c:pt>
                <c:pt idx="176">
                  <c:v>44311</c:v>
                </c:pt>
                <c:pt idx="177">
                  <c:v>44312</c:v>
                </c:pt>
                <c:pt idx="178">
                  <c:v>44313</c:v>
                </c:pt>
                <c:pt idx="179">
                  <c:v>44314</c:v>
                </c:pt>
                <c:pt idx="180">
                  <c:v>44315</c:v>
                </c:pt>
                <c:pt idx="181">
                  <c:v>44316</c:v>
                </c:pt>
                <c:pt idx="182">
                  <c:v>44317</c:v>
                </c:pt>
                <c:pt idx="183">
                  <c:v>44318</c:v>
                </c:pt>
                <c:pt idx="184">
                  <c:v>44319</c:v>
                </c:pt>
                <c:pt idx="185">
                  <c:v>44320</c:v>
                </c:pt>
                <c:pt idx="186">
                  <c:v>44321</c:v>
                </c:pt>
                <c:pt idx="187">
                  <c:v>44322</c:v>
                </c:pt>
                <c:pt idx="188">
                  <c:v>44323</c:v>
                </c:pt>
                <c:pt idx="189">
                  <c:v>44324</c:v>
                </c:pt>
                <c:pt idx="190">
                  <c:v>44325</c:v>
                </c:pt>
                <c:pt idx="191">
                  <c:v>44326</c:v>
                </c:pt>
                <c:pt idx="192">
                  <c:v>44327</c:v>
                </c:pt>
                <c:pt idx="193">
                  <c:v>44328</c:v>
                </c:pt>
                <c:pt idx="194">
                  <c:v>44329</c:v>
                </c:pt>
                <c:pt idx="195">
                  <c:v>44330</c:v>
                </c:pt>
                <c:pt idx="196">
                  <c:v>44331</c:v>
                </c:pt>
                <c:pt idx="197">
                  <c:v>44332</c:v>
                </c:pt>
                <c:pt idx="198">
                  <c:v>44333</c:v>
                </c:pt>
                <c:pt idx="199">
                  <c:v>44334</c:v>
                </c:pt>
                <c:pt idx="200">
                  <c:v>44335</c:v>
                </c:pt>
                <c:pt idx="201">
                  <c:v>44336</c:v>
                </c:pt>
                <c:pt idx="202">
                  <c:v>44337</c:v>
                </c:pt>
                <c:pt idx="203">
                  <c:v>44338</c:v>
                </c:pt>
                <c:pt idx="204">
                  <c:v>44339</c:v>
                </c:pt>
                <c:pt idx="205">
                  <c:v>44340</c:v>
                </c:pt>
                <c:pt idx="206">
                  <c:v>44341</c:v>
                </c:pt>
                <c:pt idx="207">
                  <c:v>44342</c:v>
                </c:pt>
                <c:pt idx="208">
                  <c:v>44343</c:v>
                </c:pt>
                <c:pt idx="209">
                  <c:v>44344</c:v>
                </c:pt>
                <c:pt idx="210">
                  <c:v>44345</c:v>
                </c:pt>
                <c:pt idx="211">
                  <c:v>44346</c:v>
                </c:pt>
                <c:pt idx="212">
                  <c:v>44348</c:v>
                </c:pt>
                <c:pt idx="213">
                  <c:v>44354</c:v>
                </c:pt>
                <c:pt idx="214">
                  <c:v>44361</c:v>
                </c:pt>
                <c:pt idx="215">
                  <c:v>44368</c:v>
                </c:pt>
                <c:pt idx="216">
                  <c:v>44375</c:v>
                </c:pt>
                <c:pt idx="217">
                  <c:v>44389</c:v>
                </c:pt>
                <c:pt idx="218">
                  <c:v>44396</c:v>
                </c:pt>
                <c:pt idx="219">
                  <c:v>44403</c:v>
                </c:pt>
                <c:pt idx="220">
                  <c:v>44410</c:v>
                </c:pt>
                <c:pt idx="221">
                  <c:v>44454</c:v>
                </c:pt>
                <c:pt idx="222">
                  <c:v>44460</c:v>
                </c:pt>
                <c:pt idx="223">
                  <c:v>44474</c:v>
                </c:pt>
                <c:pt idx="224">
                  <c:v>44481</c:v>
                </c:pt>
                <c:pt idx="225">
                  <c:v>44488</c:v>
                </c:pt>
                <c:pt idx="226">
                  <c:v>44495</c:v>
                </c:pt>
                <c:pt idx="227">
                  <c:v>44502</c:v>
                </c:pt>
                <c:pt idx="228">
                  <c:v>44509</c:v>
                </c:pt>
                <c:pt idx="229">
                  <c:v>44516</c:v>
                </c:pt>
                <c:pt idx="230">
                  <c:v>44523</c:v>
                </c:pt>
                <c:pt idx="231">
                  <c:v>44530</c:v>
                </c:pt>
                <c:pt idx="232">
                  <c:v>44537</c:v>
                </c:pt>
                <c:pt idx="233">
                  <c:v>44544</c:v>
                </c:pt>
                <c:pt idx="234">
                  <c:v>44551</c:v>
                </c:pt>
                <c:pt idx="235">
                  <c:v>44565</c:v>
                </c:pt>
                <c:pt idx="236">
                  <c:v>44572</c:v>
                </c:pt>
                <c:pt idx="237">
                  <c:v>44579</c:v>
                </c:pt>
                <c:pt idx="238">
                  <c:v>44586</c:v>
                </c:pt>
                <c:pt idx="239">
                  <c:v>44593</c:v>
                </c:pt>
              </c:numCache>
            </c:numRef>
          </c:xVal>
          <c:yVal>
            <c:numRef>
              <c:f>Tabulky!$G$8:$G$248</c:f>
              <c:numCache>
                <c:formatCode>General</c:formatCode>
                <c:ptCount val="241"/>
                <c:pt idx="0">
                  <c:v>110</c:v>
                </c:pt>
                <c:pt idx="1">
                  <c:v>107</c:v>
                </c:pt>
                <c:pt idx="2">
                  <c:v>132</c:v>
                </c:pt>
                <c:pt idx="3">
                  <c:v>143</c:v>
                </c:pt>
                <c:pt idx="4">
                  <c:v>145</c:v>
                </c:pt>
                <c:pt idx="5">
                  <c:v>154</c:v>
                </c:pt>
                <c:pt idx="6">
                  <c:v>166</c:v>
                </c:pt>
                <c:pt idx="7">
                  <c:v>181</c:v>
                </c:pt>
                <c:pt idx="8">
                  <c:v>198</c:v>
                </c:pt>
                <c:pt idx="9">
                  <c:v>214</c:v>
                </c:pt>
                <c:pt idx="10">
                  <c:v>229</c:v>
                </c:pt>
                <c:pt idx="11">
                  <c:v>237</c:v>
                </c:pt>
                <c:pt idx="12">
                  <c:v>238</c:v>
                </c:pt>
                <c:pt idx="13">
                  <c:v>257</c:v>
                </c:pt>
                <c:pt idx="14">
                  <c:v>270</c:v>
                </c:pt>
                <c:pt idx="15">
                  <c:v>278</c:v>
                </c:pt>
                <c:pt idx="16">
                  <c:v>275</c:v>
                </c:pt>
                <c:pt idx="17">
                  <c:v>265</c:v>
                </c:pt>
                <c:pt idx="18">
                  <c:v>250</c:v>
                </c:pt>
                <c:pt idx="19">
                  <c:v>259</c:v>
                </c:pt>
                <c:pt idx="20">
                  <c:v>263</c:v>
                </c:pt>
                <c:pt idx="21">
                  <c:v>267</c:v>
                </c:pt>
                <c:pt idx="22">
                  <c:v>267</c:v>
                </c:pt>
                <c:pt idx="23">
                  <c:v>273</c:v>
                </c:pt>
                <c:pt idx="24">
                  <c:v>267</c:v>
                </c:pt>
                <c:pt idx="25">
                  <c:v>269</c:v>
                </c:pt>
                <c:pt idx="26">
                  <c:v>273</c:v>
                </c:pt>
                <c:pt idx="27">
                  <c:v>279</c:v>
                </c:pt>
                <c:pt idx="28">
                  <c:v>289</c:v>
                </c:pt>
                <c:pt idx="29">
                  <c:v>288</c:v>
                </c:pt>
                <c:pt idx="30">
                  <c:v>289</c:v>
                </c:pt>
                <c:pt idx="31">
                  <c:v>298</c:v>
                </c:pt>
                <c:pt idx="32">
                  <c:v>295</c:v>
                </c:pt>
                <c:pt idx="33">
                  <c:v>291</c:v>
                </c:pt>
                <c:pt idx="34">
                  <c:v>294</c:v>
                </c:pt>
                <c:pt idx="35">
                  <c:v>289</c:v>
                </c:pt>
                <c:pt idx="36">
                  <c:v>276</c:v>
                </c:pt>
                <c:pt idx="37">
                  <c:v>262</c:v>
                </c:pt>
                <c:pt idx="38">
                  <c:v>210</c:v>
                </c:pt>
                <c:pt idx="39">
                  <c:v>203</c:v>
                </c:pt>
                <c:pt idx="40">
                  <c:v>181</c:v>
                </c:pt>
                <c:pt idx="41">
                  <c:v>186</c:v>
                </c:pt>
                <c:pt idx="42">
                  <c:v>185</c:v>
                </c:pt>
                <c:pt idx="43">
                  <c:v>188</c:v>
                </c:pt>
                <c:pt idx="44">
                  <c:v>192</c:v>
                </c:pt>
                <c:pt idx="45">
                  <c:v>193</c:v>
                </c:pt>
                <c:pt idx="46">
                  <c:v>195</c:v>
                </c:pt>
                <c:pt idx="47">
                  <c:v>193</c:v>
                </c:pt>
                <c:pt idx="48">
                  <c:v>203</c:v>
                </c:pt>
                <c:pt idx="49">
                  <c:v>191</c:v>
                </c:pt>
                <c:pt idx="50">
                  <c:v>170</c:v>
                </c:pt>
                <c:pt idx="51">
                  <c:v>174</c:v>
                </c:pt>
                <c:pt idx="52">
                  <c:v>178</c:v>
                </c:pt>
                <c:pt idx="53">
                  <c:v>182</c:v>
                </c:pt>
                <c:pt idx="54">
                  <c:v>185</c:v>
                </c:pt>
                <c:pt idx="55">
                  <c:v>184</c:v>
                </c:pt>
                <c:pt idx="56">
                  <c:v>180</c:v>
                </c:pt>
                <c:pt idx="57">
                  <c:v>178</c:v>
                </c:pt>
                <c:pt idx="58">
                  <c:v>184</c:v>
                </c:pt>
                <c:pt idx="59">
                  <c:v>186</c:v>
                </c:pt>
                <c:pt idx="60">
                  <c:v>185</c:v>
                </c:pt>
                <c:pt idx="61">
                  <c:v>182</c:v>
                </c:pt>
                <c:pt idx="62">
                  <c:v>179</c:v>
                </c:pt>
                <c:pt idx="63">
                  <c:v>187</c:v>
                </c:pt>
                <c:pt idx="64">
                  <c:v>195</c:v>
                </c:pt>
                <c:pt idx="65">
                  <c:v>193</c:v>
                </c:pt>
                <c:pt idx="66">
                  <c:v>192</c:v>
                </c:pt>
                <c:pt idx="67">
                  <c:v>195</c:v>
                </c:pt>
                <c:pt idx="68">
                  <c:v>194</c:v>
                </c:pt>
                <c:pt idx="69">
                  <c:v>186</c:v>
                </c:pt>
                <c:pt idx="70">
                  <c:v>187</c:v>
                </c:pt>
                <c:pt idx="71">
                  <c:v>199</c:v>
                </c:pt>
                <c:pt idx="72">
                  <c:v>209</c:v>
                </c:pt>
                <c:pt idx="73">
                  <c:v>192</c:v>
                </c:pt>
                <c:pt idx="74">
                  <c:v>191</c:v>
                </c:pt>
                <c:pt idx="75">
                  <c:v>191</c:v>
                </c:pt>
                <c:pt idx="76">
                  <c:v>190</c:v>
                </c:pt>
                <c:pt idx="77">
                  <c:v>196</c:v>
                </c:pt>
                <c:pt idx="78">
                  <c:v>197</c:v>
                </c:pt>
                <c:pt idx="79">
                  <c:v>197</c:v>
                </c:pt>
                <c:pt idx="80">
                  <c:v>192</c:v>
                </c:pt>
                <c:pt idx="81">
                  <c:v>192</c:v>
                </c:pt>
                <c:pt idx="82">
                  <c:v>189</c:v>
                </c:pt>
                <c:pt idx="83">
                  <c:v>191</c:v>
                </c:pt>
                <c:pt idx="84">
                  <c:v>196</c:v>
                </c:pt>
                <c:pt idx="85">
                  <c:v>164</c:v>
                </c:pt>
                <c:pt idx="86">
                  <c:v>163</c:v>
                </c:pt>
                <c:pt idx="87">
                  <c:v>165</c:v>
                </c:pt>
                <c:pt idx="88">
                  <c:v>164</c:v>
                </c:pt>
                <c:pt idx="89">
                  <c:v>165</c:v>
                </c:pt>
                <c:pt idx="90">
                  <c:v>160</c:v>
                </c:pt>
                <c:pt idx="91">
                  <c:v>161</c:v>
                </c:pt>
                <c:pt idx="92">
                  <c:v>158</c:v>
                </c:pt>
                <c:pt idx="93">
                  <c:v>96</c:v>
                </c:pt>
                <c:pt idx="94">
                  <c:v>96</c:v>
                </c:pt>
                <c:pt idx="95">
                  <c:v>94</c:v>
                </c:pt>
                <c:pt idx="96">
                  <c:v>71</c:v>
                </c:pt>
                <c:pt idx="97">
                  <c:v>66</c:v>
                </c:pt>
                <c:pt idx="98">
                  <c:v>67</c:v>
                </c:pt>
                <c:pt idx="99">
                  <c:v>68</c:v>
                </c:pt>
                <c:pt idx="100">
                  <c:v>70</c:v>
                </c:pt>
                <c:pt idx="101">
                  <c:v>69</c:v>
                </c:pt>
                <c:pt idx="102">
                  <c:v>68</c:v>
                </c:pt>
                <c:pt idx="103">
                  <c:v>62</c:v>
                </c:pt>
                <c:pt idx="104">
                  <c:v>56</c:v>
                </c:pt>
                <c:pt idx="105">
                  <c:v>57</c:v>
                </c:pt>
                <c:pt idx="106">
                  <c:v>57</c:v>
                </c:pt>
                <c:pt idx="107">
                  <c:v>54</c:v>
                </c:pt>
                <c:pt idx="108">
                  <c:v>50</c:v>
                </c:pt>
                <c:pt idx="109">
                  <c:v>50</c:v>
                </c:pt>
                <c:pt idx="110">
                  <c:v>43</c:v>
                </c:pt>
                <c:pt idx="111">
                  <c:v>39</c:v>
                </c:pt>
                <c:pt idx="112">
                  <c:v>40</c:v>
                </c:pt>
                <c:pt idx="113">
                  <c:v>40</c:v>
                </c:pt>
                <c:pt idx="114">
                  <c:v>38</c:v>
                </c:pt>
                <c:pt idx="115">
                  <c:v>38</c:v>
                </c:pt>
                <c:pt idx="116">
                  <c:v>39</c:v>
                </c:pt>
                <c:pt idx="117">
                  <c:v>40</c:v>
                </c:pt>
                <c:pt idx="118">
                  <c:v>38</c:v>
                </c:pt>
                <c:pt idx="119">
                  <c:v>38</c:v>
                </c:pt>
                <c:pt idx="120">
                  <c:v>38</c:v>
                </c:pt>
                <c:pt idx="121">
                  <c:v>36</c:v>
                </c:pt>
                <c:pt idx="122">
                  <c:v>39</c:v>
                </c:pt>
                <c:pt idx="123">
                  <c:v>39</c:v>
                </c:pt>
                <c:pt idx="124">
                  <c:v>42</c:v>
                </c:pt>
                <c:pt idx="125">
                  <c:v>44</c:v>
                </c:pt>
                <c:pt idx="126">
                  <c:v>44</c:v>
                </c:pt>
                <c:pt idx="127">
                  <c:v>44</c:v>
                </c:pt>
                <c:pt idx="128">
                  <c:v>44</c:v>
                </c:pt>
                <c:pt idx="129">
                  <c:v>43</c:v>
                </c:pt>
                <c:pt idx="130">
                  <c:v>43</c:v>
                </c:pt>
                <c:pt idx="131">
                  <c:v>46</c:v>
                </c:pt>
                <c:pt idx="132">
                  <c:v>47</c:v>
                </c:pt>
                <c:pt idx="133">
                  <c:v>47</c:v>
                </c:pt>
                <c:pt idx="134">
                  <c:v>47</c:v>
                </c:pt>
                <c:pt idx="135">
                  <c:v>45</c:v>
                </c:pt>
                <c:pt idx="136">
                  <c:v>46</c:v>
                </c:pt>
                <c:pt idx="137">
                  <c:v>43</c:v>
                </c:pt>
                <c:pt idx="138">
                  <c:v>39</c:v>
                </c:pt>
                <c:pt idx="139">
                  <c:v>40</c:v>
                </c:pt>
                <c:pt idx="140">
                  <c:v>40</c:v>
                </c:pt>
                <c:pt idx="141">
                  <c:v>40</c:v>
                </c:pt>
                <c:pt idx="142">
                  <c:v>40</c:v>
                </c:pt>
                <c:pt idx="143">
                  <c:v>42</c:v>
                </c:pt>
                <c:pt idx="144">
                  <c:v>39</c:v>
                </c:pt>
                <c:pt idx="145">
                  <c:v>39</c:v>
                </c:pt>
                <c:pt idx="146">
                  <c:v>39</c:v>
                </c:pt>
                <c:pt idx="147">
                  <c:v>39</c:v>
                </c:pt>
                <c:pt idx="148">
                  <c:v>39</c:v>
                </c:pt>
                <c:pt idx="149">
                  <c:v>37</c:v>
                </c:pt>
                <c:pt idx="150">
                  <c:v>37</c:v>
                </c:pt>
                <c:pt idx="151">
                  <c:v>36</c:v>
                </c:pt>
                <c:pt idx="152">
                  <c:v>30</c:v>
                </c:pt>
                <c:pt idx="153">
                  <c:v>30</c:v>
                </c:pt>
                <c:pt idx="154">
                  <c:v>30</c:v>
                </c:pt>
                <c:pt idx="155">
                  <c:v>30</c:v>
                </c:pt>
                <c:pt idx="156">
                  <c:v>31</c:v>
                </c:pt>
                <c:pt idx="157">
                  <c:v>31</c:v>
                </c:pt>
                <c:pt idx="158">
                  <c:v>30</c:v>
                </c:pt>
                <c:pt idx="159">
                  <c:v>29</c:v>
                </c:pt>
                <c:pt idx="160">
                  <c:v>29</c:v>
                </c:pt>
                <c:pt idx="161">
                  <c:v>31</c:v>
                </c:pt>
                <c:pt idx="162">
                  <c:v>31</c:v>
                </c:pt>
                <c:pt idx="163">
                  <c:v>31</c:v>
                </c:pt>
                <c:pt idx="164">
                  <c:v>31</c:v>
                </c:pt>
                <c:pt idx="165">
                  <c:v>32</c:v>
                </c:pt>
                <c:pt idx="166">
                  <c:v>32</c:v>
                </c:pt>
                <c:pt idx="167">
                  <c:v>33</c:v>
                </c:pt>
                <c:pt idx="168">
                  <c:v>33</c:v>
                </c:pt>
                <c:pt idx="169">
                  <c:v>33</c:v>
                </c:pt>
                <c:pt idx="170">
                  <c:v>32</c:v>
                </c:pt>
                <c:pt idx="171">
                  <c:v>32</c:v>
                </c:pt>
                <c:pt idx="172">
                  <c:v>31</c:v>
                </c:pt>
                <c:pt idx="173">
                  <c:v>29</c:v>
                </c:pt>
                <c:pt idx="174">
                  <c:v>30</c:v>
                </c:pt>
                <c:pt idx="175">
                  <c:v>28</c:v>
                </c:pt>
                <c:pt idx="176">
                  <c:v>28</c:v>
                </c:pt>
                <c:pt idx="177">
                  <c:v>27</c:v>
                </c:pt>
                <c:pt idx="178">
                  <c:v>27</c:v>
                </c:pt>
                <c:pt idx="179">
                  <c:v>27</c:v>
                </c:pt>
                <c:pt idx="180">
                  <c:v>26</c:v>
                </c:pt>
                <c:pt idx="181">
                  <c:v>21</c:v>
                </c:pt>
                <c:pt idx="182">
                  <c:v>21</c:v>
                </c:pt>
                <c:pt idx="183">
                  <c:v>21</c:v>
                </c:pt>
                <c:pt idx="184">
                  <c:v>18</c:v>
                </c:pt>
                <c:pt idx="185">
                  <c:v>19</c:v>
                </c:pt>
                <c:pt idx="186">
                  <c:v>20</c:v>
                </c:pt>
                <c:pt idx="187">
                  <c:v>20</c:v>
                </c:pt>
                <c:pt idx="188">
                  <c:v>20</c:v>
                </c:pt>
                <c:pt idx="189">
                  <c:v>19</c:v>
                </c:pt>
                <c:pt idx="190">
                  <c:v>19</c:v>
                </c:pt>
                <c:pt idx="191">
                  <c:v>18</c:v>
                </c:pt>
                <c:pt idx="192">
                  <c:v>19</c:v>
                </c:pt>
                <c:pt idx="193">
                  <c:v>19</c:v>
                </c:pt>
                <c:pt idx="194">
                  <c:v>18</c:v>
                </c:pt>
                <c:pt idx="195">
                  <c:v>18</c:v>
                </c:pt>
                <c:pt idx="196">
                  <c:v>18</c:v>
                </c:pt>
                <c:pt idx="197">
                  <c:v>18</c:v>
                </c:pt>
                <c:pt idx="198">
                  <c:v>17</c:v>
                </c:pt>
                <c:pt idx="199">
                  <c:v>18</c:v>
                </c:pt>
                <c:pt idx="200">
                  <c:v>18</c:v>
                </c:pt>
                <c:pt idx="201">
                  <c:v>19</c:v>
                </c:pt>
                <c:pt idx="202">
                  <c:v>19</c:v>
                </c:pt>
                <c:pt idx="203">
                  <c:v>19</c:v>
                </c:pt>
                <c:pt idx="204">
                  <c:v>19</c:v>
                </c:pt>
                <c:pt idx="205">
                  <c:v>19</c:v>
                </c:pt>
                <c:pt idx="206">
                  <c:v>19</c:v>
                </c:pt>
                <c:pt idx="207">
                  <c:v>18</c:v>
                </c:pt>
                <c:pt idx="208">
                  <c:v>18</c:v>
                </c:pt>
                <c:pt idx="209">
                  <c:v>18</c:v>
                </c:pt>
                <c:pt idx="210">
                  <c:v>18</c:v>
                </c:pt>
                <c:pt idx="211">
                  <c:v>18</c:v>
                </c:pt>
                <c:pt idx="212">
                  <c:v>16</c:v>
                </c:pt>
                <c:pt idx="213">
                  <c:v>11</c:v>
                </c:pt>
                <c:pt idx="214">
                  <c:v>11</c:v>
                </c:pt>
                <c:pt idx="215">
                  <c:v>11</c:v>
                </c:pt>
                <c:pt idx="216">
                  <c:v>10</c:v>
                </c:pt>
                <c:pt idx="217">
                  <c:v>7</c:v>
                </c:pt>
                <c:pt idx="218">
                  <c:v>6</c:v>
                </c:pt>
                <c:pt idx="219">
                  <c:v>7</c:v>
                </c:pt>
                <c:pt idx="220">
                  <c:v>7</c:v>
                </c:pt>
                <c:pt idx="221">
                  <c:v>10</c:v>
                </c:pt>
                <c:pt idx="222">
                  <c:v>9</c:v>
                </c:pt>
                <c:pt idx="223">
                  <c:v>3</c:v>
                </c:pt>
                <c:pt idx="224">
                  <c:v>5</c:v>
                </c:pt>
                <c:pt idx="225">
                  <c:v>3</c:v>
                </c:pt>
                <c:pt idx="226">
                  <c:v>8</c:v>
                </c:pt>
                <c:pt idx="227">
                  <c:v>14</c:v>
                </c:pt>
                <c:pt idx="228">
                  <c:v>27</c:v>
                </c:pt>
                <c:pt idx="229">
                  <c:v>60</c:v>
                </c:pt>
                <c:pt idx="230">
                  <c:v>79</c:v>
                </c:pt>
                <c:pt idx="231">
                  <c:v>120</c:v>
                </c:pt>
                <c:pt idx="232">
                  <c:v>109</c:v>
                </c:pt>
                <c:pt idx="233">
                  <c:v>98</c:v>
                </c:pt>
                <c:pt idx="234">
                  <c:v>95</c:v>
                </c:pt>
                <c:pt idx="235">
                  <c:v>53</c:v>
                </c:pt>
                <c:pt idx="236">
                  <c:v>38</c:v>
                </c:pt>
                <c:pt idx="237">
                  <c:v>67</c:v>
                </c:pt>
                <c:pt idx="238">
                  <c:v>109</c:v>
                </c:pt>
                <c:pt idx="239">
                  <c:v>166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EE65-4943-A21D-F824B2406D6F}"/>
            </c:ext>
          </c:extLst>
        </c:ser>
        <c:ser>
          <c:idx val="3"/>
          <c:order val="3"/>
          <c:tx>
            <c:strRef>
              <c:f>Tabulky!$H$6</c:f>
              <c:strCache>
                <c:ptCount val="1"/>
                <c:pt idx="0">
                  <c:v>Úmrtí</c:v>
                </c:pt>
              </c:strCache>
            </c:strRef>
          </c:tx>
          <c:spPr>
            <a:ln w="1905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xVal>
            <c:numRef>
              <c:f>Tabulky!$A$8:$A$248</c:f>
              <c:numCache>
                <c:formatCode>m/d/yyyy</c:formatCode>
                <c:ptCount val="241"/>
                <c:pt idx="0">
                  <c:v>44126</c:v>
                </c:pt>
                <c:pt idx="1">
                  <c:v>44127</c:v>
                </c:pt>
                <c:pt idx="2">
                  <c:v>44128</c:v>
                </c:pt>
                <c:pt idx="3">
                  <c:v>44129</c:v>
                </c:pt>
                <c:pt idx="4">
                  <c:v>44130</c:v>
                </c:pt>
                <c:pt idx="5">
                  <c:v>44131</c:v>
                </c:pt>
                <c:pt idx="6">
                  <c:v>44132</c:v>
                </c:pt>
                <c:pt idx="7">
                  <c:v>44133</c:v>
                </c:pt>
                <c:pt idx="8">
                  <c:v>44134</c:v>
                </c:pt>
                <c:pt idx="9">
                  <c:v>44135</c:v>
                </c:pt>
                <c:pt idx="10">
                  <c:v>44136</c:v>
                </c:pt>
                <c:pt idx="11">
                  <c:v>44137</c:v>
                </c:pt>
                <c:pt idx="12">
                  <c:v>44139</c:v>
                </c:pt>
                <c:pt idx="13">
                  <c:v>44140</c:v>
                </c:pt>
                <c:pt idx="14">
                  <c:v>44141</c:v>
                </c:pt>
                <c:pt idx="15">
                  <c:v>44142</c:v>
                </c:pt>
                <c:pt idx="16">
                  <c:v>44143</c:v>
                </c:pt>
                <c:pt idx="17">
                  <c:v>44144</c:v>
                </c:pt>
                <c:pt idx="18">
                  <c:v>44145</c:v>
                </c:pt>
                <c:pt idx="19">
                  <c:v>44146</c:v>
                </c:pt>
                <c:pt idx="20">
                  <c:v>44147</c:v>
                </c:pt>
                <c:pt idx="21">
                  <c:v>44148</c:v>
                </c:pt>
                <c:pt idx="22">
                  <c:v>44150</c:v>
                </c:pt>
                <c:pt idx="23">
                  <c:v>44151</c:v>
                </c:pt>
                <c:pt idx="24">
                  <c:v>44152</c:v>
                </c:pt>
                <c:pt idx="25">
                  <c:v>44153</c:v>
                </c:pt>
                <c:pt idx="26">
                  <c:v>44154</c:v>
                </c:pt>
                <c:pt idx="27">
                  <c:v>44155</c:v>
                </c:pt>
                <c:pt idx="28">
                  <c:v>44157</c:v>
                </c:pt>
                <c:pt idx="29">
                  <c:v>44158</c:v>
                </c:pt>
                <c:pt idx="30">
                  <c:v>44159</c:v>
                </c:pt>
                <c:pt idx="31">
                  <c:v>44160</c:v>
                </c:pt>
                <c:pt idx="32">
                  <c:v>44161</c:v>
                </c:pt>
                <c:pt idx="33">
                  <c:v>44162</c:v>
                </c:pt>
                <c:pt idx="34">
                  <c:v>44163</c:v>
                </c:pt>
                <c:pt idx="35">
                  <c:v>44164</c:v>
                </c:pt>
                <c:pt idx="36">
                  <c:v>44165</c:v>
                </c:pt>
                <c:pt idx="37">
                  <c:v>44166</c:v>
                </c:pt>
                <c:pt idx="38">
                  <c:v>44167</c:v>
                </c:pt>
                <c:pt idx="39">
                  <c:v>44168</c:v>
                </c:pt>
                <c:pt idx="40">
                  <c:v>44169</c:v>
                </c:pt>
                <c:pt idx="41">
                  <c:v>44172</c:v>
                </c:pt>
                <c:pt idx="42">
                  <c:v>44173</c:v>
                </c:pt>
                <c:pt idx="43">
                  <c:v>44174</c:v>
                </c:pt>
                <c:pt idx="44">
                  <c:v>44175</c:v>
                </c:pt>
                <c:pt idx="45">
                  <c:v>44176</c:v>
                </c:pt>
                <c:pt idx="46">
                  <c:v>44177</c:v>
                </c:pt>
                <c:pt idx="47">
                  <c:v>44178</c:v>
                </c:pt>
                <c:pt idx="48">
                  <c:v>44179</c:v>
                </c:pt>
                <c:pt idx="49">
                  <c:v>44180</c:v>
                </c:pt>
                <c:pt idx="50">
                  <c:v>44181</c:v>
                </c:pt>
                <c:pt idx="51">
                  <c:v>44182</c:v>
                </c:pt>
                <c:pt idx="52">
                  <c:v>44183</c:v>
                </c:pt>
                <c:pt idx="53">
                  <c:v>44184</c:v>
                </c:pt>
                <c:pt idx="54">
                  <c:v>44185</c:v>
                </c:pt>
                <c:pt idx="55">
                  <c:v>44186</c:v>
                </c:pt>
                <c:pt idx="56">
                  <c:v>44187</c:v>
                </c:pt>
                <c:pt idx="57">
                  <c:v>44188</c:v>
                </c:pt>
                <c:pt idx="58">
                  <c:v>44189</c:v>
                </c:pt>
                <c:pt idx="59">
                  <c:v>44190</c:v>
                </c:pt>
                <c:pt idx="60">
                  <c:v>44191</c:v>
                </c:pt>
                <c:pt idx="61">
                  <c:v>44192</c:v>
                </c:pt>
                <c:pt idx="62">
                  <c:v>44193</c:v>
                </c:pt>
                <c:pt idx="63">
                  <c:v>44194</c:v>
                </c:pt>
                <c:pt idx="64">
                  <c:v>44195</c:v>
                </c:pt>
                <c:pt idx="65">
                  <c:v>44196</c:v>
                </c:pt>
                <c:pt idx="66">
                  <c:v>44197</c:v>
                </c:pt>
                <c:pt idx="67">
                  <c:v>44198</c:v>
                </c:pt>
                <c:pt idx="68">
                  <c:v>44199</c:v>
                </c:pt>
                <c:pt idx="69">
                  <c:v>44200</c:v>
                </c:pt>
                <c:pt idx="70">
                  <c:v>44201</c:v>
                </c:pt>
                <c:pt idx="71">
                  <c:v>44202</c:v>
                </c:pt>
                <c:pt idx="72">
                  <c:v>44203</c:v>
                </c:pt>
                <c:pt idx="73">
                  <c:v>44204</c:v>
                </c:pt>
                <c:pt idx="74">
                  <c:v>44205</c:v>
                </c:pt>
                <c:pt idx="75">
                  <c:v>44206</c:v>
                </c:pt>
                <c:pt idx="76">
                  <c:v>44207</c:v>
                </c:pt>
                <c:pt idx="77">
                  <c:v>44209</c:v>
                </c:pt>
                <c:pt idx="78">
                  <c:v>44210</c:v>
                </c:pt>
                <c:pt idx="79">
                  <c:v>44211</c:v>
                </c:pt>
                <c:pt idx="80">
                  <c:v>44212</c:v>
                </c:pt>
                <c:pt idx="81">
                  <c:v>44213</c:v>
                </c:pt>
                <c:pt idx="82">
                  <c:v>44214</c:v>
                </c:pt>
                <c:pt idx="83">
                  <c:v>44215</c:v>
                </c:pt>
                <c:pt idx="84">
                  <c:v>44216</c:v>
                </c:pt>
                <c:pt idx="85">
                  <c:v>44217</c:v>
                </c:pt>
                <c:pt idx="86">
                  <c:v>44218</c:v>
                </c:pt>
                <c:pt idx="87">
                  <c:v>44219</c:v>
                </c:pt>
                <c:pt idx="88">
                  <c:v>44220</c:v>
                </c:pt>
                <c:pt idx="89">
                  <c:v>44221</c:v>
                </c:pt>
                <c:pt idx="90">
                  <c:v>44222</c:v>
                </c:pt>
                <c:pt idx="91">
                  <c:v>44223</c:v>
                </c:pt>
                <c:pt idx="92">
                  <c:v>44224</c:v>
                </c:pt>
                <c:pt idx="93">
                  <c:v>44225</c:v>
                </c:pt>
                <c:pt idx="94">
                  <c:v>44226</c:v>
                </c:pt>
                <c:pt idx="95">
                  <c:v>44227</c:v>
                </c:pt>
                <c:pt idx="96">
                  <c:v>44228</c:v>
                </c:pt>
                <c:pt idx="97">
                  <c:v>44229</c:v>
                </c:pt>
                <c:pt idx="98">
                  <c:v>44230</c:v>
                </c:pt>
                <c:pt idx="99">
                  <c:v>44232</c:v>
                </c:pt>
                <c:pt idx="100">
                  <c:v>44233</c:v>
                </c:pt>
                <c:pt idx="101">
                  <c:v>44234</c:v>
                </c:pt>
                <c:pt idx="102">
                  <c:v>44235</c:v>
                </c:pt>
                <c:pt idx="103">
                  <c:v>44236</c:v>
                </c:pt>
                <c:pt idx="104">
                  <c:v>44237</c:v>
                </c:pt>
                <c:pt idx="105">
                  <c:v>44240</c:v>
                </c:pt>
                <c:pt idx="106">
                  <c:v>44241</c:v>
                </c:pt>
                <c:pt idx="107">
                  <c:v>44242</c:v>
                </c:pt>
                <c:pt idx="108">
                  <c:v>44243</c:v>
                </c:pt>
                <c:pt idx="109">
                  <c:v>44244</c:v>
                </c:pt>
                <c:pt idx="110">
                  <c:v>44245</c:v>
                </c:pt>
                <c:pt idx="111">
                  <c:v>44246</c:v>
                </c:pt>
                <c:pt idx="112">
                  <c:v>44247</c:v>
                </c:pt>
                <c:pt idx="113">
                  <c:v>44248</c:v>
                </c:pt>
                <c:pt idx="114">
                  <c:v>44249</c:v>
                </c:pt>
                <c:pt idx="115">
                  <c:v>44250</c:v>
                </c:pt>
                <c:pt idx="116">
                  <c:v>44251</c:v>
                </c:pt>
                <c:pt idx="117">
                  <c:v>44252</c:v>
                </c:pt>
                <c:pt idx="118">
                  <c:v>44253</c:v>
                </c:pt>
                <c:pt idx="119">
                  <c:v>44254</c:v>
                </c:pt>
                <c:pt idx="120">
                  <c:v>44255</c:v>
                </c:pt>
                <c:pt idx="121">
                  <c:v>44256</c:v>
                </c:pt>
                <c:pt idx="122">
                  <c:v>44257</c:v>
                </c:pt>
                <c:pt idx="123">
                  <c:v>44258</c:v>
                </c:pt>
                <c:pt idx="124">
                  <c:v>44259</c:v>
                </c:pt>
                <c:pt idx="125">
                  <c:v>44260</c:v>
                </c:pt>
                <c:pt idx="126">
                  <c:v>44261</c:v>
                </c:pt>
                <c:pt idx="127">
                  <c:v>44262</c:v>
                </c:pt>
                <c:pt idx="128">
                  <c:v>44263</c:v>
                </c:pt>
                <c:pt idx="129">
                  <c:v>44264</c:v>
                </c:pt>
                <c:pt idx="130">
                  <c:v>44265</c:v>
                </c:pt>
                <c:pt idx="131">
                  <c:v>44266</c:v>
                </c:pt>
                <c:pt idx="132">
                  <c:v>44267</c:v>
                </c:pt>
                <c:pt idx="133">
                  <c:v>44268</c:v>
                </c:pt>
                <c:pt idx="134">
                  <c:v>44269</c:v>
                </c:pt>
                <c:pt idx="135">
                  <c:v>44270</c:v>
                </c:pt>
                <c:pt idx="136">
                  <c:v>44271</c:v>
                </c:pt>
                <c:pt idx="137">
                  <c:v>44272</c:v>
                </c:pt>
                <c:pt idx="138">
                  <c:v>44273</c:v>
                </c:pt>
                <c:pt idx="139">
                  <c:v>44274</c:v>
                </c:pt>
                <c:pt idx="140">
                  <c:v>44275</c:v>
                </c:pt>
                <c:pt idx="141">
                  <c:v>44276</c:v>
                </c:pt>
                <c:pt idx="142">
                  <c:v>44277</c:v>
                </c:pt>
                <c:pt idx="143">
                  <c:v>44278</c:v>
                </c:pt>
                <c:pt idx="144">
                  <c:v>44279</c:v>
                </c:pt>
                <c:pt idx="145">
                  <c:v>44280</c:v>
                </c:pt>
                <c:pt idx="146">
                  <c:v>44281</c:v>
                </c:pt>
                <c:pt idx="147">
                  <c:v>44282</c:v>
                </c:pt>
                <c:pt idx="148">
                  <c:v>44283</c:v>
                </c:pt>
                <c:pt idx="149">
                  <c:v>44284</c:v>
                </c:pt>
                <c:pt idx="150">
                  <c:v>44285</c:v>
                </c:pt>
                <c:pt idx="151">
                  <c:v>44286</c:v>
                </c:pt>
                <c:pt idx="152">
                  <c:v>44287</c:v>
                </c:pt>
                <c:pt idx="153">
                  <c:v>44288</c:v>
                </c:pt>
                <c:pt idx="154">
                  <c:v>44289</c:v>
                </c:pt>
                <c:pt idx="155">
                  <c:v>44290</c:v>
                </c:pt>
                <c:pt idx="156">
                  <c:v>44291</c:v>
                </c:pt>
                <c:pt idx="157">
                  <c:v>44292</c:v>
                </c:pt>
                <c:pt idx="158">
                  <c:v>44293</c:v>
                </c:pt>
                <c:pt idx="159">
                  <c:v>44294</c:v>
                </c:pt>
                <c:pt idx="160">
                  <c:v>44295</c:v>
                </c:pt>
                <c:pt idx="161">
                  <c:v>44296</c:v>
                </c:pt>
                <c:pt idx="162">
                  <c:v>44297</c:v>
                </c:pt>
                <c:pt idx="163">
                  <c:v>44298</c:v>
                </c:pt>
                <c:pt idx="164">
                  <c:v>44299</c:v>
                </c:pt>
                <c:pt idx="165">
                  <c:v>44300</c:v>
                </c:pt>
                <c:pt idx="166">
                  <c:v>44301</c:v>
                </c:pt>
                <c:pt idx="167">
                  <c:v>44302</c:v>
                </c:pt>
                <c:pt idx="168">
                  <c:v>44303</c:v>
                </c:pt>
                <c:pt idx="169">
                  <c:v>44304</c:v>
                </c:pt>
                <c:pt idx="170">
                  <c:v>44305</c:v>
                </c:pt>
                <c:pt idx="171">
                  <c:v>44306</c:v>
                </c:pt>
                <c:pt idx="172">
                  <c:v>44307</c:v>
                </c:pt>
                <c:pt idx="173">
                  <c:v>44308</c:v>
                </c:pt>
                <c:pt idx="174">
                  <c:v>44309</c:v>
                </c:pt>
                <c:pt idx="175">
                  <c:v>44310</c:v>
                </c:pt>
                <c:pt idx="176">
                  <c:v>44311</c:v>
                </c:pt>
                <c:pt idx="177">
                  <c:v>44312</c:v>
                </c:pt>
                <c:pt idx="178">
                  <c:v>44313</c:v>
                </c:pt>
                <c:pt idx="179">
                  <c:v>44314</c:v>
                </c:pt>
                <c:pt idx="180">
                  <c:v>44315</c:v>
                </c:pt>
                <c:pt idx="181">
                  <c:v>44316</c:v>
                </c:pt>
                <c:pt idx="182">
                  <c:v>44317</c:v>
                </c:pt>
                <c:pt idx="183">
                  <c:v>44318</c:v>
                </c:pt>
                <c:pt idx="184">
                  <c:v>44319</c:v>
                </c:pt>
                <c:pt idx="185">
                  <c:v>44320</c:v>
                </c:pt>
                <c:pt idx="186">
                  <c:v>44321</c:v>
                </c:pt>
                <c:pt idx="187">
                  <c:v>44322</c:v>
                </c:pt>
                <c:pt idx="188">
                  <c:v>44323</c:v>
                </c:pt>
                <c:pt idx="189">
                  <c:v>44324</c:v>
                </c:pt>
                <c:pt idx="190">
                  <c:v>44325</c:v>
                </c:pt>
                <c:pt idx="191">
                  <c:v>44326</c:v>
                </c:pt>
                <c:pt idx="192">
                  <c:v>44327</c:v>
                </c:pt>
                <c:pt idx="193">
                  <c:v>44328</c:v>
                </c:pt>
                <c:pt idx="194">
                  <c:v>44329</c:v>
                </c:pt>
                <c:pt idx="195">
                  <c:v>44330</c:v>
                </c:pt>
                <c:pt idx="196">
                  <c:v>44331</c:v>
                </c:pt>
                <c:pt idx="197">
                  <c:v>44332</c:v>
                </c:pt>
                <c:pt idx="198">
                  <c:v>44333</c:v>
                </c:pt>
                <c:pt idx="199">
                  <c:v>44334</c:v>
                </c:pt>
                <c:pt idx="200">
                  <c:v>44335</c:v>
                </c:pt>
                <c:pt idx="201">
                  <c:v>44336</c:v>
                </c:pt>
                <c:pt idx="202">
                  <c:v>44337</c:v>
                </c:pt>
                <c:pt idx="203">
                  <c:v>44338</c:v>
                </c:pt>
                <c:pt idx="204">
                  <c:v>44339</c:v>
                </c:pt>
                <c:pt idx="205">
                  <c:v>44340</c:v>
                </c:pt>
                <c:pt idx="206">
                  <c:v>44341</c:v>
                </c:pt>
                <c:pt idx="207">
                  <c:v>44342</c:v>
                </c:pt>
                <c:pt idx="208">
                  <c:v>44343</c:v>
                </c:pt>
                <c:pt idx="209">
                  <c:v>44344</c:v>
                </c:pt>
                <c:pt idx="210">
                  <c:v>44345</c:v>
                </c:pt>
                <c:pt idx="211">
                  <c:v>44346</c:v>
                </c:pt>
                <c:pt idx="212">
                  <c:v>44348</c:v>
                </c:pt>
                <c:pt idx="213">
                  <c:v>44354</c:v>
                </c:pt>
                <c:pt idx="214">
                  <c:v>44361</c:v>
                </c:pt>
                <c:pt idx="215">
                  <c:v>44368</c:v>
                </c:pt>
                <c:pt idx="216">
                  <c:v>44375</c:v>
                </c:pt>
                <c:pt idx="217">
                  <c:v>44389</c:v>
                </c:pt>
                <c:pt idx="218">
                  <c:v>44396</c:v>
                </c:pt>
                <c:pt idx="219">
                  <c:v>44403</c:v>
                </c:pt>
                <c:pt idx="220">
                  <c:v>44410</c:v>
                </c:pt>
                <c:pt idx="221">
                  <c:v>44454</c:v>
                </c:pt>
                <c:pt idx="222">
                  <c:v>44460</c:v>
                </c:pt>
                <c:pt idx="223">
                  <c:v>44474</c:v>
                </c:pt>
                <c:pt idx="224">
                  <c:v>44481</c:v>
                </c:pt>
                <c:pt idx="225">
                  <c:v>44488</c:v>
                </c:pt>
                <c:pt idx="226">
                  <c:v>44495</c:v>
                </c:pt>
                <c:pt idx="227">
                  <c:v>44502</c:v>
                </c:pt>
                <c:pt idx="228">
                  <c:v>44509</c:v>
                </c:pt>
                <c:pt idx="229">
                  <c:v>44516</c:v>
                </c:pt>
                <c:pt idx="230">
                  <c:v>44523</c:v>
                </c:pt>
                <c:pt idx="231">
                  <c:v>44530</c:v>
                </c:pt>
                <c:pt idx="232">
                  <c:v>44537</c:v>
                </c:pt>
                <c:pt idx="233">
                  <c:v>44544</c:v>
                </c:pt>
                <c:pt idx="234">
                  <c:v>44551</c:v>
                </c:pt>
                <c:pt idx="235">
                  <c:v>44565</c:v>
                </c:pt>
                <c:pt idx="236">
                  <c:v>44572</c:v>
                </c:pt>
                <c:pt idx="237">
                  <c:v>44579</c:v>
                </c:pt>
                <c:pt idx="238">
                  <c:v>44586</c:v>
                </c:pt>
                <c:pt idx="239">
                  <c:v>44593</c:v>
                </c:pt>
              </c:numCache>
            </c:numRef>
          </c:xVal>
          <c:yVal>
            <c:numRef>
              <c:f>Tabulky!$I$8:$I$248</c:f>
              <c:numCache>
                <c:formatCode>General</c:formatCode>
                <c:ptCount val="241"/>
                <c:pt idx="0">
                  <c:v>7</c:v>
                </c:pt>
                <c:pt idx="1">
                  <c:v>9</c:v>
                </c:pt>
                <c:pt idx="2">
                  <c:v>9</c:v>
                </c:pt>
                <c:pt idx="3">
                  <c:v>13</c:v>
                </c:pt>
                <c:pt idx="4">
                  <c:v>15</c:v>
                </c:pt>
                <c:pt idx="5">
                  <c:v>19</c:v>
                </c:pt>
                <c:pt idx="6">
                  <c:v>20</c:v>
                </c:pt>
                <c:pt idx="7">
                  <c:v>23</c:v>
                </c:pt>
                <c:pt idx="8">
                  <c:v>26</c:v>
                </c:pt>
                <c:pt idx="9">
                  <c:v>26</c:v>
                </c:pt>
                <c:pt idx="10">
                  <c:v>26</c:v>
                </c:pt>
                <c:pt idx="11">
                  <c:v>31</c:v>
                </c:pt>
                <c:pt idx="12">
                  <c:v>40</c:v>
                </c:pt>
                <c:pt idx="13">
                  <c:v>42</c:v>
                </c:pt>
                <c:pt idx="14">
                  <c:v>49</c:v>
                </c:pt>
                <c:pt idx="15">
                  <c:v>51</c:v>
                </c:pt>
                <c:pt idx="16">
                  <c:v>53</c:v>
                </c:pt>
                <c:pt idx="17">
                  <c:v>54</c:v>
                </c:pt>
                <c:pt idx="18">
                  <c:v>57</c:v>
                </c:pt>
                <c:pt idx="19">
                  <c:v>61</c:v>
                </c:pt>
                <c:pt idx="20">
                  <c:v>62</c:v>
                </c:pt>
                <c:pt idx="21">
                  <c:v>64</c:v>
                </c:pt>
                <c:pt idx="22">
                  <c:v>64</c:v>
                </c:pt>
                <c:pt idx="23">
                  <c:v>70</c:v>
                </c:pt>
                <c:pt idx="24">
                  <c:v>70</c:v>
                </c:pt>
                <c:pt idx="25">
                  <c:v>71</c:v>
                </c:pt>
                <c:pt idx="26">
                  <c:v>71</c:v>
                </c:pt>
                <c:pt idx="27">
                  <c:v>74</c:v>
                </c:pt>
                <c:pt idx="28">
                  <c:v>78</c:v>
                </c:pt>
                <c:pt idx="29">
                  <c:v>81</c:v>
                </c:pt>
                <c:pt idx="30">
                  <c:v>88</c:v>
                </c:pt>
                <c:pt idx="31">
                  <c:v>89</c:v>
                </c:pt>
                <c:pt idx="32">
                  <c:v>89</c:v>
                </c:pt>
                <c:pt idx="33">
                  <c:v>90</c:v>
                </c:pt>
                <c:pt idx="34">
                  <c:v>91</c:v>
                </c:pt>
                <c:pt idx="35">
                  <c:v>91</c:v>
                </c:pt>
                <c:pt idx="36">
                  <c:v>91</c:v>
                </c:pt>
                <c:pt idx="37">
                  <c:v>94</c:v>
                </c:pt>
                <c:pt idx="38">
                  <c:v>97</c:v>
                </c:pt>
                <c:pt idx="39">
                  <c:v>98</c:v>
                </c:pt>
                <c:pt idx="40">
                  <c:v>99</c:v>
                </c:pt>
                <c:pt idx="41">
                  <c:v>105</c:v>
                </c:pt>
                <c:pt idx="42">
                  <c:v>106</c:v>
                </c:pt>
                <c:pt idx="43">
                  <c:v>106</c:v>
                </c:pt>
                <c:pt idx="44">
                  <c:v>107</c:v>
                </c:pt>
                <c:pt idx="45">
                  <c:v>120</c:v>
                </c:pt>
                <c:pt idx="46">
                  <c:v>121</c:v>
                </c:pt>
                <c:pt idx="47">
                  <c:v>123</c:v>
                </c:pt>
                <c:pt idx="48">
                  <c:v>129</c:v>
                </c:pt>
                <c:pt idx="49">
                  <c:v>131</c:v>
                </c:pt>
                <c:pt idx="50">
                  <c:v>136</c:v>
                </c:pt>
                <c:pt idx="51">
                  <c:v>138</c:v>
                </c:pt>
                <c:pt idx="52">
                  <c:v>143</c:v>
                </c:pt>
                <c:pt idx="53">
                  <c:v>143</c:v>
                </c:pt>
                <c:pt idx="54">
                  <c:v>144</c:v>
                </c:pt>
                <c:pt idx="55">
                  <c:v>146</c:v>
                </c:pt>
                <c:pt idx="56">
                  <c:v>148</c:v>
                </c:pt>
                <c:pt idx="57">
                  <c:v>151</c:v>
                </c:pt>
                <c:pt idx="58">
                  <c:v>154</c:v>
                </c:pt>
                <c:pt idx="59">
                  <c:v>154</c:v>
                </c:pt>
                <c:pt idx="60">
                  <c:v>156</c:v>
                </c:pt>
                <c:pt idx="61">
                  <c:v>156</c:v>
                </c:pt>
                <c:pt idx="62">
                  <c:v>163</c:v>
                </c:pt>
                <c:pt idx="63">
                  <c:v>173</c:v>
                </c:pt>
                <c:pt idx="64">
                  <c:v>178</c:v>
                </c:pt>
                <c:pt idx="65">
                  <c:v>179</c:v>
                </c:pt>
                <c:pt idx="66">
                  <c:v>181</c:v>
                </c:pt>
                <c:pt idx="67">
                  <c:v>182</c:v>
                </c:pt>
                <c:pt idx="68">
                  <c:v>184</c:v>
                </c:pt>
                <c:pt idx="69">
                  <c:v>186</c:v>
                </c:pt>
                <c:pt idx="70">
                  <c:v>187</c:v>
                </c:pt>
                <c:pt idx="71">
                  <c:v>193</c:v>
                </c:pt>
                <c:pt idx="72">
                  <c:v>194</c:v>
                </c:pt>
                <c:pt idx="73">
                  <c:v>194</c:v>
                </c:pt>
                <c:pt idx="74">
                  <c:v>198</c:v>
                </c:pt>
                <c:pt idx="75">
                  <c:v>198</c:v>
                </c:pt>
                <c:pt idx="76">
                  <c:v>201</c:v>
                </c:pt>
                <c:pt idx="77">
                  <c:v>208</c:v>
                </c:pt>
                <c:pt idx="78">
                  <c:v>208</c:v>
                </c:pt>
                <c:pt idx="79">
                  <c:v>210</c:v>
                </c:pt>
                <c:pt idx="80">
                  <c:v>210</c:v>
                </c:pt>
                <c:pt idx="81">
                  <c:v>210</c:v>
                </c:pt>
                <c:pt idx="82">
                  <c:v>212</c:v>
                </c:pt>
                <c:pt idx="83">
                  <c:v>213</c:v>
                </c:pt>
                <c:pt idx="84">
                  <c:v>213</c:v>
                </c:pt>
                <c:pt idx="85">
                  <c:v>215</c:v>
                </c:pt>
                <c:pt idx="86">
                  <c:v>215</c:v>
                </c:pt>
                <c:pt idx="87">
                  <c:v>215</c:v>
                </c:pt>
                <c:pt idx="88">
                  <c:v>215</c:v>
                </c:pt>
                <c:pt idx="89">
                  <c:v>218</c:v>
                </c:pt>
                <c:pt idx="90">
                  <c:v>218</c:v>
                </c:pt>
                <c:pt idx="91">
                  <c:v>218</c:v>
                </c:pt>
                <c:pt idx="92">
                  <c:v>218</c:v>
                </c:pt>
                <c:pt idx="93">
                  <c:v>218</c:v>
                </c:pt>
                <c:pt idx="94">
                  <c:v>218</c:v>
                </c:pt>
                <c:pt idx="95">
                  <c:v>218</c:v>
                </c:pt>
                <c:pt idx="96">
                  <c:v>219</c:v>
                </c:pt>
                <c:pt idx="97">
                  <c:v>220</c:v>
                </c:pt>
                <c:pt idx="98">
                  <c:v>221</c:v>
                </c:pt>
                <c:pt idx="99">
                  <c:v>221</c:v>
                </c:pt>
                <c:pt idx="100">
                  <c:v>221</c:v>
                </c:pt>
                <c:pt idx="101">
                  <c:v>221</c:v>
                </c:pt>
                <c:pt idx="102">
                  <c:v>221</c:v>
                </c:pt>
                <c:pt idx="103">
                  <c:v>222</c:v>
                </c:pt>
                <c:pt idx="104">
                  <c:v>222</c:v>
                </c:pt>
                <c:pt idx="105">
                  <c:v>222</c:v>
                </c:pt>
                <c:pt idx="106">
                  <c:v>222</c:v>
                </c:pt>
                <c:pt idx="107">
                  <c:v>222</c:v>
                </c:pt>
                <c:pt idx="108">
                  <c:v>223</c:v>
                </c:pt>
                <c:pt idx="109">
                  <c:v>224</c:v>
                </c:pt>
                <c:pt idx="110">
                  <c:v>226</c:v>
                </c:pt>
                <c:pt idx="111">
                  <c:v>226</c:v>
                </c:pt>
                <c:pt idx="112">
                  <c:v>226</c:v>
                </c:pt>
                <c:pt idx="113">
                  <c:v>226</c:v>
                </c:pt>
                <c:pt idx="114">
                  <c:v>226</c:v>
                </c:pt>
                <c:pt idx="115">
                  <c:v>228</c:v>
                </c:pt>
                <c:pt idx="116">
                  <c:v>228</c:v>
                </c:pt>
                <c:pt idx="117">
                  <c:v>229</c:v>
                </c:pt>
                <c:pt idx="118">
                  <c:v>229</c:v>
                </c:pt>
                <c:pt idx="119">
                  <c:v>229</c:v>
                </c:pt>
                <c:pt idx="120">
                  <c:v>230</c:v>
                </c:pt>
                <c:pt idx="121">
                  <c:v>230</c:v>
                </c:pt>
                <c:pt idx="122">
                  <c:v>230</c:v>
                </c:pt>
                <c:pt idx="123">
                  <c:v>230</c:v>
                </c:pt>
                <c:pt idx="124">
                  <c:v>230</c:v>
                </c:pt>
                <c:pt idx="125">
                  <c:v>230</c:v>
                </c:pt>
                <c:pt idx="126">
                  <c:v>230</c:v>
                </c:pt>
                <c:pt idx="127">
                  <c:v>230</c:v>
                </c:pt>
                <c:pt idx="128">
                  <c:v>230</c:v>
                </c:pt>
                <c:pt idx="129">
                  <c:v>230</c:v>
                </c:pt>
                <c:pt idx="130">
                  <c:v>230</c:v>
                </c:pt>
                <c:pt idx="131">
                  <c:v>230</c:v>
                </c:pt>
                <c:pt idx="132">
                  <c:v>230</c:v>
                </c:pt>
                <c:pt idx="133">
                  <c:v>230</c:v>
                </c:pt>
                <c:pt idx="134">
                  <c:v>230</c:v>
                </c:pt>
                <c:pt idx="135">
                  <c:v>230</c:v>
                </c:pt>
                <c:pt idx="136">
                  <c:v>230</c:v>
                </c:pt>
                <c:pt idx="137">
                  <c:v>230</c:v>
                </c:pt>
                <c:pt idx="138">
                  <c:v>231</c:v>
                </c:pt>
                <c:pt idx="139">
                  <c:v>231</c:v>
                </c:pt>
                <c:pt idx="140">
                  <c:v>231</c:v>
                </c:pt>
                <c:pt idx="141">
                  <c:v>231</c:v>
                </c:pt>
                <c:pt idx="142">
                  <c:v>231</c:v>
                </c:pt>
                <c:pt idx="143">
                  <c:v>231</c:v>
                </c:pt>
                <c:pt idx="144">
                  <c:v>231</c:v>
                </c:pt>
                <c:pt idx="145">
                  <c:v>232</c:v>
                </c:pt>
                <c:pt idx="146">
                  <c:v>232</c:v>
                </c:pt>
                <c:pt idx="147">
                  <c:v>232</c:v>
                </c:pt>
                <c:pt idx="148">
                  <c:v>232</c:v>
                </c:pt>
                <c:pt idx="149">
                  <c:v>232</c:v>
                </c:pt>
                <c:pt idx="150">
                  <c:v>232</c:v>
                </c:pt>
                <c:pt idx="151">
                  <c:v>232</c:v>
                </c:pt>
                <c:pt idx="152">
                  <c:v>232</c:v>
                </c:pt>
                <c:pt idx="153">
                  <c:v>232</c:v>
                </c:pt>
                <c:pt idx="154">
                  <c:v>232</c:v>
                </c:pt>
                <c:pt idx="155">
                  <c:v>232</c:v>
                </c:pt>
                <c:pt idx="156">
                  <c:v>232</c:v>
                </c:pt>
                <c:pt idx="157">
                  <c:v>232</c:v>
                </c:pt>
                <c:pt idx="158">
                  <c:v>232</c:v>
                </c:pt>
                <c:pt idx="159">
                  <c:v>232</c:v>
                </c:pt>
                <c:pt idx="160">
                  <c:v>232</c:v>
                </c:pt>
                <c:pt idx="161">
                  <c:v>232</c:v>
                </c:pt>
                <c:pt idx="162">
                  <c:v>232</c:v>
                </c:pt>
                <c:pt idx="163">
                  <c:v>232</c:v>
                </c:pt>
                <c:pt idx="164">
                  <c:v>232</c:v>
                </c:pt>
                <c:pt idx="165">
                  <c:v>232</c:v>
                </c:pt>
                <c:pt idx="166">
                  <c:v>232</c:v>
                </c:pt>
                <c:pt idx="167">
                  <c:v>232</c:v>
                </c:pt>
                <c:pt idx="168">
                  <c:v>232</c:v>
                </c:pt>
                <c:pt idx="169">
                  <c:v>232</c:v>
                </c:pt>
                <c:pt idx="170">
                  <c:v>232</c:v>
                </c:pt>
                <c:pt idx="171">
                  <c:v>232</c:v>
                </c:pt>
                <c:pt idx="172">
                  <c:v>232</c:v>
                </c:pt>
                <c:pt idx="173">
                  <c:v>232</c:v>
                </c:pt>
                <c:pt idx="174">
                  <c:v>232</c:v>
                </c:pt>
                <c:pt idx="175">
                  <c:v>232</c:v>
                </c:pt>
                <c:pt idx="176">
                  <c:v>232</c:v>
                </c:pt>
                <c:pt idx="177">
                  <c:v>233</c:v>
                </c:pt>
                <c:pt idx="178">
                  <c:v>233</c:v>
                </c:pt>
                <c:pt idx="179">
                  <c:v>233</c:v>
                </c:pt>
                <c:pt idx="180">
                  <c:v>233</c:v>
                </c:pt>
                <c:pt idx="181">
                  <c:v>233</c:v>
                </c:pt>
                <c:pt idx="182">
                  <c:v>233</c:v>
                </c:pt>
                <c:pt idx="183">
                  <c:v>233</c:v>
                </c:pt>
                <c:pt idx="184">
                  <c:v>233</c:v>
                </c:pt>
                <c:pt idx="185">
                  <c:v>233</c:v>
                </c:pt>
                <c:pt idx="186">
                  <c:v>233</c:v>
                </c:pt>
                <c:pt idx="187">
                  <c:v>233</c:v>
                </c:pt>
                <c:pt idx="188">
                  <c:v>233</c:v>
                </c:pt>
                <c:pt idx="189">
                  <c:v>233</c:v>
                </c:pt>
                <c:pt idx="190">
                  <c:v>233</c:v>
                </c:pt>
                <c:pt idx="191">
                  <c:v>233</c:v>
                </c:pt>
                <c:pt idx="192">
                  <c:v>235</c:v>
                </c:pt>
                <c:pt idx="193">
                  <c:v>235</c:v>
                </c:pt>
                <c:pt idx="194">
                  <c:v>235</c:v>
                </c:pt>
                <c:pt idx="195">
                  <c:v>235</c:v>
                </c:pt>
                <c:pt idx="196">
                  <c:v>235</c:v>
                </c:pt>
                <c:pt idx="197">
                  <c:v>235</c:v>
                </c:pt>
                <c:pt idx="198">
                  <c:v>235</c:v>
                </c:pt>
                <c:pt idx="199">
                  <c:v>235</c:v>
                </c:pt>
                <c:pt idx="200">
                  <c:v>235</c:v>
                </c:pt>
                <c:pt idx="201">
                  <c:v>235</c:v>
                </c:pt>
                <c:pt idx="202">
                  <c:v>235</c:v>
                </c:pt>
                <c:pt idx="203">
                  <c:v>235</c:v>
                </c:pt>
                <c:pt idx="204">
                  <c:v>235</c:v>
                </c:pt>
                <c:pt idx="205">
                  <c:v>235</c:v>
                </c:pt>
                <c:pt idx="206">
                  <c:v>235</c:v>
                </c:pt>
                <c:pt idx="207">
                  <c:v>236</c:v>
                </c:pt>
                <c:pt idx="208">
                  <c:v>236</c:v>
                </c:pt>
                <c:pt idx="209">
                  <c:v>236</c:v>
                </c:pt>
                <c:pt idx="210">
                  <c:v>236</c:v>
                </c:pt>
                <c:pt idx="211">
                  <c:v>236</c:v>
                </c:pt>
                <c:pt idx="212">
                  <c:v>236</c:v>
                </c:pt>
                <c:pt idx="213">
                  <c:v>236</c:v>
                </c:pt>
                <c:pt idx="214">
                  <c:v>236</c:v>
                </c:pt>
                <c:pt idx="215">
                  <c:v>236</c:v>
                </c:pt>
                <c:pt idx="216">
                  <c:v>236</c:v>
                </c:pt>
                <c:pt idx="217">
                  <c:v>230</c:v>
                </c:pt>
                <c:pt idx="218">
                  <c:v>230</c:v>
                </c:pt>
                <c:pt idx="219">
                  <c:v>230</c:v>
                </c:pt>
                <c:pt idx="220">
                  <c:v>230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EE65-4943-A21D-F824B2406D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92682584"/>
        <c:axId val="792679632"/>
      </c:scatterChart>
      <c:valAx>
        <c:axId val="792682584"/>
        <c:scaling>
          <c:orientation val="minMax"/>
          <c:min val="44125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m/d/yy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92679632"/>
        <c:crosses val="autoZero"/>
        <c:crossBetween val="midCat"/>
      </c:valAx>
      <c:valAx>
        <c:axId val="7926796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Počet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92682584"/>
        <c:crossesAt val="44124"/>
        <c:crossBetween val="midCat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4808568288073745"/>
          <c:y val="0.94883979776171468"/>
          <c:w val="0.41453927769605836"/>
          <c:h val="5.04212356551729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1200"/>
              <a:t>Vývoj počtu zasažených</a:t>
            </a:r>
            <a:r>
              <a:rPr lang="cs-CZ" sz="1200" baseline="0"/>
              <a:t> zařízení, nakažených klientů a pracovníků v souvislosti s nemocí Covid-19 ve Zlínském kraji od září 2021</a:t>
            </a:r>
            <a:endParaRPr lang="cs-CZ" sz="12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10461303466493185"/>
          <c:y val="0.11410999168221472"/>
          <c:w val="0.84303114919434174"/>
          <c:h val="0.78147304201205003"/>
        </c:manualLayout>
      </c:layout>
      <c:scatterChart>
        <c:scatterStyle val="lineMarker"/>
        <c:varyColors val="0"/>
        <c:ser>
          <c:idx val="0"/>
          <c:order val="0"/>
          <c:tx>
            <c:strRef>
              <c:f>Tabulky!$B$6</c:f>
              <c:strCache>
                <c:ptCount val="1"/>
                <c:pt idx="0">
                  <c:v>Zařízení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Tabulky!$A$229:$A$248</c:f>
              <c:numCache>
                <c:formatCode>m/d/yyyy</c:formatCode>
                <c:ptCount val="20"/>
                <c:pt idx="0">
                  <c:v>44454</c:v>
                </c:pt>
                <c:pt idx="1">
                  <c:v>44460</c:v>
                </c:pt>
                <c:pt idx="2">
                  <c:v>44474</c:v>
                </c:pt>
                <c:pt idx="3">
                  <c:v>44481</c:v>
                </c:pt>
                <c:pt idx="4">
                  <c:v>44488</c:v>
                </c:pt>
                <c:pt idx="5">
                  <c:v>44495</c:v>
                </c:pt>
                <c:pt idx="6">
                  <c:v>44502</c:v>
                </c:pt>
                <c:pt idx="7">
                  <c:v>44509</c:v>
                </c:pt>
                <c:pt idx="8">
                  <c:v>44516</c:v>
                </c:pt>
                <c:pt idx="9">
                  <c:v>44523</c:v>
                </c:pt>
                <c:pt idx="10">
                  <c:v>44530</c:v>
                </c:pt>
                <c:pt idx="11">
                  <c:v>44537</c:v>
                </c:pt>
                <c:pt idx="12">
                  <c:v>44544</c:v>
                </c:pt>
                <c:pt idx="13">
                  <c:v>44551</c:v>
                </c:pt>
                <c:pt idx="14">
                  <c:v>44565</c:v>
                </c:pt>
                <c:pt idx="15">
                  <c:v>44572</c:v>
                </c:pt>
                <c:pt idx="16">
                  <c:v>44579</c:v>
                </c:pt>
                <c:pt idx="17">
                  <c:v>44586</c:v>
                </c:pt>
                <c:pt idx="18">
                  <c:v>44593</c:v>
                </c:pt>
              </c:numCache>
            </c:numRef>
          </c:xVal>
          <c:yVal>
            <c:numRef>
              <c:f>Tabulky!$C$229:$C$248</c:f>
              <c:numCache>
                <c:formatCode>General</c:formatCode>
                <c:ptCount val="20"/>
                <c:pt idx="0">
                  <c:v>3</c:v>
                </c:pt>
                <c:pt idx="1">
                  <c:v>3</c:v>
                </c:pt>
                <c:pt idx="2">
                  <c:v>2</c:v>
                </c:pt>
                <c:pt idx="3">
                  <c:v>6</c:v>
                </c:pt>
                <c:pt idx="4">
                  <c:v>4</c:v>
                </c:pt>
                <c:pt idx="5">
                  <c:v>7</c:v>
                </c:pt>
                <c:pt idx="6">
                  <c:v>19</c:v>
                </c:pt>
                <c:pt idx="7">
                  <c:v>32</c:v>
                </c:pt>
                <c:pt idx="8">
                  <c:v>49</c:v>
                </c:pt>
                <c:pt idx="9">
                  <c:v>53</c:v>
                </c:pt>
                <c:pt idx="10">
                  <c:v>64</c:v>
                </c:pt>
                <c:pt idx="11">
                  <c:v>62</c:v>
                </c:pt>
                <c:pt idx="12">
                  <c:v>51</c:v>
                </c:pt>
                <c:pt idx="13">
                  <c:v>44</c:v>
                </c:pt>
                <c:pt idx="14">
                  <c:v>33</c:v>
                </c:pt>
                <c:pt idx="15">
                  <c:v>24</c:v>
                </c:pt>
                <c:pt idx="16">
                  <c:v>43</c:v>
                </c:pt>
                <c:pt idx="17">
                  <c:v>56</c:v>
                </c:pt>
                <c:pt idx="18">
                  <c:v>70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01B4-46F4-B263-2313642C12F6}"/>
            </c:ext>
          </c:extLst>
        </c:ser>
        <c:ser>
          <c:idx val="1"/>
          <c:order val="1"/>
          <c:tx>
            <c:strRef>
              <c:f>Tabulky!$D$6</c:f>
              <c:strCache>
                <c:ptCount val="1"/>
                <c:pt idx="0">
                  <c:v>Klienti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Tabulky!$A$229:$A$248</c:f>
              <c:numCache>
                <c:formatCode>m/d/yyyy</c:formatCode>
                <c:ptCount val="20"/>
                <c:pt idx="0">
                  <c:v>44454</c:v>
                </c:pt>
                <c:pt idx="1">
                  <c:v>44460</c:v>
                </c:pt>
                <c:pt idx="2">
                  <c:v>44474</c:v>
                </c:pt>
                <c:pt idx="3">
                  <c:v>44481</c:v>
                </c:pt>
                <c:pt idx="4">
                  <c:v>44488</c:v>
                </c:pt>
                <c:pt idx="5">
                  <c:v>44495</c:v>
                </c:pt>
                <c:pt idx="6">
                  <c:v>44502</c:v>
                </c:pt>
                <c:pt idx="7">
                  <c:v>44509</c:v>
                </c:pt>
                <c:pt idx="8">
                  <c:v>44516</c:v>
                </c:pt>
                <c:pt idx="9">
                  <c:v>44523</c:v>
                </c:pt>
                <c:pt idx="10">
                  <c:v>44530</c:v>
                </c:pt>
                <c:pt idx="11">
                  <c:v>44537</c:v>
                </c:pt>
                <c:pt idx="12">
                  <c:v>44544</c:v>
                </c:pt>
                <c:pt idx="13">
                  <c:v>44551</c:v>
                </c:pt>
                <c:pt idx="14">
                  <c:v>44565</c:v>
                </c:pt>
                <c:pt idx="15">
                  <c:v>44572</c:v>
                </c:pt>
                <c:pt idx="16">
                  <c:v>44579</c:v>
                </c:pt>
                <c:pt idx="17">
                  <c:v>44586</c:v>
                </c:pt>
                <c:pt idx="18">
                  <c:v>44593</c:v>
                </c:pt>
              </c:numCache>
            </c:numRef>
          </c:xVal>
          <c:yVal>
            <c:numRef>
              <c:f>Tabulky!$E$229:$E$248</c:f>
              <c:numCache>
                <c:formatCode>General</c:formatCode>
                <c:ptCount val="20"/>
                <c:pt idx="0">
                  <c:v>17</c:v>
                </c:pt>
                <c:pt idx="1">
                  <c:v>14</c:v>
                </c:pt>
                <c:pt idx="2">
                  <c:v>2</c:v>
                </c:pt>
                <c:pt idx="3">
                  <c:v>13</c:v>
                </c:pt>
                <c:pt idx="4">
                  <c:v>11</c:v>
                </c:pt>
                <c:pt idx="5">
                  <c:v>1</c:v>
                </c:pt>
                <c:pt idx="6">
                  <c:v>6</c:v>
                </c:pt>
                <c:pt idx="7">
                  <c:v>17</c:v>
                </c:pt>
                <c:pt idx="8">
                  <c:v>19</c:v>
                </c:pt>
                <c:pt idx="9">
                  <c:v>47</c:v>
                </c:pt>
                <c:pt idx="10">
                  <c:v>64</c:v>
                </c:pt>
                <c:pt idx="11">
                  <c:v>54</c:v>
                </c:pt>
                <c:pt idx="12">
                  <c:v>68</c:v>
                </c:pt>
                <c:pt idx="13">
                  <c:v>68</c:v>
                </c:pt>
                <c:pt idx="14">
                  <c:v>21</c:v>
                </c:pt>
                <c:pt idx="15">
                  <c:v>13</c:v>
                </c:pt>
                <c:pt idx="16">
                  <c:v>9</c:v>
                </c:pt>
                <c:pt idx="17">
                  <c:v>43</c:v>
                </c:pt>
                <c:pt idx="18">
                  <c:v>80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01B4-46F4-B263-2313642C12F6}"/>
            </c:ext>
          </c:extLst>
        </c:ser>
        <c:ser>
          <c:idx val="2"/>
          <c:order val="2"/>
          <c:tx>
            <c:strRef>
              <c:f>Tabulky!$F$6</c:f>
              <c:strCache>
                <c:ptCount val="1"/>
                <c:pt idx="0">
                  <c:v>Pracovníci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Tabulky!$A$229:$A$248</c:f>
              <c:numCache>
                <c:formatCode>m/d/yyyy</c:formatCode>
                <c:ptCount val="20"/>
                <c:pt idx="0">
                  <c:v>44454</c:v>
                </c:pt>
                <c:pt idx="1">
                  <c:v>44460</c:v>
                </c:pt>
                <c:pt idx="2">
                  <c:v>44474</c:v>
                </c:pt>
                <c:pt idx="3">
                  <c:v>44481</c:v>
                </c:pt>
                <c:pt idx="4">
                  <c:v>44488</c:v>
                </c:pt>
                <c:pt idx="5">
                  <c:v>44495</c:v>
                </c:pt>
                <c:pt idx="6">
                  <c:v>44502</c:v>
                </c:pt>
                <c:pt idx="7">
                  <c:v>44509</c:v>
                </c:pt>
                <c:pt idx="8">
                  <c:v>44516</c:v>
                </c:pt>
                <c:pt idx="9">
                  <c:v>44523</c:v>
                </c:pt>
                <c:pt idx="10">
                  <c:v>44530</c:v>
                </c:pt>
                <c:pt idx="11">
                  <c:v>44537</c:v>
                </c:pt>
                <c:pt idx="12">
                  <c:v>44544</c:v>
                </c:pt>
                <c:pt idx="13">
                  <c:v>44551</c:v>
                </c:pt>
                <c:pt idx="14">
                  <c:v>44565</c:v>
                </c:pt>
                <c:pt idx="15">
                  <c:v>44572</c:v>
                </c:pt>
                <c:pt idx="16">
                  <c:v>44579</c:v>
                </c:pt>
                <c:pt idx="17">
                  <c:v>44586</c:v>
                </c:pt>
                <c:pt idx="18">
                  <c:v>44593</c:v>
                </c:pt>
              </c:numCache>
            </c:numRef>
          </c:xVal>
          <c:yVal>
            <c:numRef>
              <c:f>Tabulky!$G$229:$G$248</c:f>
              <c:numCache>
                <c:formatCode>General</c:formatCode>
                <c:ptCount val="20"/>
                <c:pt idx="0">
                  <c:v>10</c:v>
                </c:pt>
                <c:pt idx="1">
                  <c:v>9</c:v>
                </c:pt>
                <c:pt idx="2">
                  <c:v>3</c:v>
                </c:pt>
                <c:pt idx="3">
                  <c:v>5</c:v>
                </c:pt>
                <c:pt idx="4">
                  <c:v>3</c:v>
                </c:pt>
                <c:pt idx="5">
                  <c:v>8</c:v>
                </c:pt>
                <c:pt idx="6">
                  <c:v>14</c:v>
                </c:pt>
                <c:pt idx="7">
                  <c:v>27</c:v>
                </c:pt>
                <c:pt idx="8">
                  <c:v>60</c:v>
                </c:pt>
                <c:pt idx="9">
                  <c:v>79</c:v>
                </c:pt>
                <c:pt idx="10">
                  <c:v>120</c:v>
                </c:pt>
                <c:pt idx="11">
                  <c:v>109</c:v>
                </c:pt>
                <c:pt idx="12">
                  <c:v>98</c:v>
                </c:pt>
                <c:pt idx="13">
                  <c:v>95</c:v>
                </c:pt>
                <c:pt idx="14">
                  <c:v>53</c:v>
                </c:pt>
                <c:pt idx="15">
                  <c:v>38</c:v>
                </c:pt>
                <c:pt idx="16">
                  <c:v>67</c:v>
                </c:pt>
                <c:pt idx="17">
                  <c:v>109</c:v>
                </c:pt>
                <c:pt idx="18">
                  <c:v>166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01B4-46F4-B263-2313642C12F6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axId val="792682584"/>
        <c:axId val="792679632"/>
      </c:scatterChart>
      <c:valAx>
        <c:axId val="792682584"/>
        <c:scaling>
          <c:orientation val="minMax"/>
          <c:min val="44454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m/d/yy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92679632"/>
        <c:crosses val="autoZero"/>
        <c:crossBetween val="midCat"/>
      </c:valAx>
      <c:valAx>
        <c:axId val="7926796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Počet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92682584"/>
        <c:crossesAt val="44124"/>
        <c:crossBetween val="midCat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4808568288073745"/>
          <c:y val="0.94883979776171468"/>
          <c:w val="0.41453927769605836"/>
          <c:h val="5.04212356551729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105486733009034"/>
          <c:y val="6.7225186576531884E-2"/>
          <c:w val="0.5619672675423385"/>
          <c:h val="0.9054811758888358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počet na 1000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6C2-4875-90E5-62E011C3B9BB}"/>
              </c:ext>
            </c:extLst>
          </c:dPt>
          <c:dPt>
            <c:idx val="5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6C2-4875-90E5-62E011C3B9BB}"/>
              </c:ext>
            </c:extLst>
          </c:dPt>
          <c:dPt>
            <c:idx val="6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6C2-4875-90E5-62E011C3B9BB}"/>
              </c:ext>
            </c:extLst>
          </c:dPt>
          <c:dPt>
            <c:idx val="12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E6C2-4875-90E5-62E011C3B9BB}"/>
              </c:ext>
            </c:extLst>
          </c:dPt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Hlavní město Praha</c:v>
                </c:pt>
                <c:pt idx="3">
                  <c:v>Jihočeský kraj</c:v>
                </c:pt>
                <c:pt idx="4">
                  <c:v>ČR</c:v>
                </c:pt>
                <c:pt idx="5">
                  <c:v>Královéhradecký kraj</c:v>
                </c:pt>
                <c:pt idx="6">
                  <c:v>Plzeňský kraj</c:v>
                </c:pt>
                <c:pt idx="7">
                  <c:v>Ústecký kraj</c:v>
                </c:pt>
                <c:pt idx="8">
                  <c:v>Jihomoravský kraj</c:v>
                </c:pt>
                <c:pt idx="9">
                  <c:v>Pardubický kraj</c:v>
                </c:pt>
                <c:pt idx="10">
                  <c:v>Liberecký kraj</c:v>
                </c:pt>
                <c:pt idx="11">
                  <c:v>Karlovarský kraj</c:v>
                </c:pt>
                <c:pt idx="12">
                  <c:v>Zlínský kraj</c:v>
                </c:pt>
                <c:pt idx="13">
                  <c:v>Moravskoslezský kraj</c:v>
                </c:pt>
                <c:pt idx="14">
                  <c:v>Olomoucký kraj</c:v>
                </c:pt>
              </c:strCache>
            </c: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67.050144200000005</c:v>
                </c:pt>
                <c:pt idx="1">
                  <c:v>66.900787300000005</c:v>
                </c:pt>
                <c:pt idx="2">
                  <c:v>66.559332600000005</c:v>
                </c:pt>
                <c:pt idx="3">
                  <c:v>64.901771600000004</c:v>
                </c:pt>
                <c:pt idx="4">
                  <c:v>64.764431200000004</c:v>
                </c:pt>
                <c:pt idx="5">
                  <c:v>64.205895799999993</c:v>
                </c:pt>
                <c:pt idx="6">
                  <c:v>63.795743399999999</c:v>
                </c:pt>
                <c:pt idx="7">
                  <c:v>62.751222800000001</c:v>
                </c:pt>
                <c:pt idx="8">
                  <c:v>62.500135899999997</c:v>
                </c:pt>
                <c:pt idx="9">
                  <c:v>62.341830299999998</c:v>
                </c:pt>
                <c:pt idx="10">
                  <c:v>62.020086999999997</c:v>
                </c:pt>
                <c:pt idx="11">
                  <c:v>61.9550579</c:v>
                </c:pt>
                <c:pt idx="12">
                  <c:v>60.758740899999999</c:v>
                </c:pt>
                <c:pt idx="13">
                  <c:v>59.680475199999997</c:v>
                </c:pt>
                <c:pt idx="14">
                  <c:v>59.2323503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6C2-4875-90E5-62E011C3B9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383764288"/>
        <c:axId val="50879584"/>
      </c:barChart>
      <c:catAx>
        <c:axId val="383764288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0879584"/>
        <c:crosses val="autoZero"/>
        <c:auto val="1"/>
        <c:lblAlgn val="ctr"/>
        <c:lblOffset val="100"/>
        <c:noMultiLvlLbl val="0"/>
      </c:catAx>
      <c:valAx>
        <c:axId val="50879584"/>
        <c:scaling>
          <c:orientation val="minMax"/>
          <c:min val="0"/>
        </c:scaling>
        <c:delete val="0"/>
        <c:axPos val="t"/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83764288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cs-CZ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CC20812-6129-4F55-9403-EFC66594FE04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81661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51952D-3789-403B-9A2B-D74B2B51C916}" type="datetimeFigureOut">
              <a:rPr lang="cs-CZ" smtClean="0"/>
              <a:pPr/>
              <a:t>08.02.2022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213424-8E6A-4B67-8478-284E287978E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4248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213424-8E6A-4B67-8478-284E287978E3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87843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213424-8E6A-4B67-8478-284E287978E3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0739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2B4DCB-C15A-46AD-AC9A-A0CC9999DD9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00917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Maximálně 4 snímky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2B4DCB-C15A-46AD-AC9A-A0CC9999DD9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27748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Maximálně 4 snímky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2B4DCB-C15A-46AD-AC9A-A0CC9999DD9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95609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Maximálně 4 snímky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2B4DCB-C15A-46AD-AC9A-A0CC9999DD9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65545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213424-8E6A-4B67-8478-284E287978E3}" type="slidenum">
              <a:rPr lang="cs-CZ" smtClean="0"/>
              <a:pPr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3335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904818" y="1484313"/>
            <a:ext cx="2662767" cy="4392612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912284" y="1484313"/>
            <a:ext cx="7789333" cy="4392612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4D5B4-4F27-4EEE-86D7-642292AEB753}" type="datetimeFigureOut">
              <a:rPr lang="cs-CZ" smtClean="0"/>
              <a:t>08.02.2022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A57A-32A3-42C5-B3E4-1D01813B2D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922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4D5B4-4F27-4EEE-86D7-642292AEB753}" type="datetimeFigureOut">
              <a:rPr lang="cs-CZ" smtClean="0"/>
              <a:t>08.02.2022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A57A-32A3-42C5-B3E4-1D01813B2D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36307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4D5B4-4F27-4EEE-86D7-642292AEB753}" type="datetimeFigureOut">
              <a:rPr lang="cs-CZ" smtClean="0"/>
              <a:t>08.02.2022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A57A-32A3-42C5-B3E4-1D01813B2D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30214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4D5B4-4F27-4EEE-86D7-642292AEB753}" type="datetimeFigureOut">
              <a:rPr lang="cs-CZ" smtClean="0"/>
              <a:t>08.02.2022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A57A-32A3-42C5-B3E4-1D01813B2D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63096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4D5B4-4F27-4EEE-86D7-642292AEB753}" type="datetimeFigureOut">
              <a:rPr lang="cs-CZ" smtClean="0"/>
              <a:t>08.02.2022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A57A-32A3-42C5-B3E4-1D01813B2D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30894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4D5B4-4F27-4EEE-86D7-642292AEB753}" type="datetimeFigureOut">
              <a:rPr lang="cs-CZ" smtClean="0"/>
              <a:t>08.02.2022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A57A-32A3-42C5-B3E4-1D01813B2D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62326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4D5B4-4F27-4EEE-86D7-642292AEB753}" type="datetimeFigureOut">
              <a:rPr lang="cs-CZ" smtClean="0"/>
              <a:t>08.02.2022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A57A-32A3-42C5-B3E4-1D01813B2D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00436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4D5B4-4F27-4EEE-86D7-642292AEB753}" type="datetimeFigureOut">
              <a:rPr lang="cs-CZ" smtClean="0"/>
              <a:t>08.02.2022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A57A-32A3-42C5-B3E4-1D01813B2D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7272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4D5B4-4F27-4EEE-86D7-642292AEB753}" type="datetimeFigureOut">
              <a:rPr lang="cs-CZ" smtClean="0"/>
              <a:t>08.02.2022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A57A-32A3-42C5-B3E4-1D01813B2D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63278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4D5B4-4F27-4EEE-86D7-642292AEB753}" type="datetimeFigureOut">
              <a:rPr lang="cs-CZ" smtClean="0"/>
              <a:t>08.02.2022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A57A-32A3-42C5-B3E4-1D01813B2D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43847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4D5B4-4F27-4EEE-86D7-642292AEB753}" type="datetimeFigureOut">
              <a:rPr lang="cs-CZ" smtClean="0"/>
              <a:t>08.02.2022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A57A-32A3-42C5-B3E4-1D01813B2D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608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á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rtlCol="0" anchor="ctr">
            <a:normAutofit/>
          </a:bodyPr>
          <a:lstStyle>
            <a:lvl1pPr algn="r">
              <a:defRPr sz="5000" spc="200" baseline="0"/>
            </a:lvl1pPr>
          </a:lstStyle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rtlCol="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cs-CZ" noProof="0"/>
              <a:t>Kliknutím můžete upravit styl předlohy.</a:t>
            </a:r>
            <a:endParaRPr lang="cs-CZ" noProof="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>
              <a:defRPr/>
            </a:lvl1pPr>
          </a:lstStyle>
          <a:p>
            <a:pPr rtl="0"/>
            <a:fld id="{76A5465A-B1FE-4D10-8E2E-12E4FACE545D}" type="datetime1">
              <a:rPr lang="cs-CZ" noProof="0" smtClean="0"/>
              <a:t>08.02.2022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cs-CZ" noProof="0" smtClean="0"/>
              <a:t>‹#›</a:t>
            </a:fld>
            <a:endParaRPr lang="cs-CZ" noProof="0" dirty="0"/>
          </a:p>
        </p:txBody>
      </p:sp>
      <p:cxnSp>
        <p:nvCxnSpPr>
          <p:cNvPr id="8" name="Přímá spojnice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64775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5F15E39-0F2C-4647-8FCF-1995B7F4DF78}" type="datetime1">
              <a:rPr lang="cs-CZ" noProof="0" smtClean="0"/>
              <a:t>08.02.2022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724574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á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rtlCol="0" anchor="ctr">
            <a:normAutofit/>
          </a:bodyPr>
          <a:lstStyle>
            <a:lvl1pPr algn="r">
              <a:defRPr sz="5000" b="0" spc="200" baseline="0"/>
            </a:lvl1pPr>
          </a:lstStyle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rtlCol="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CF4F870-D27D-4401-B8A5-C167A93E7830}" type="datetime1">
              <a:rPr lang="cs-CZ" noProof="0" smtClean="0"/>
              <a:t>08.02.2022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cs-CZ" noProof="0" smtClean="0"/>
              <a:t>‹#›</a:t>
            </a:fld>
            <a:endParaRPr lang="cs-CZ" noProof="0" dirty="0"/>
          </a:p>
        </p:txBody>
      </p:sp>
      <p:cxnSp>
        <p:nvCxnSpPr>
          <p:cNvPr id="8" name="Přímá spojnice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21134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 rtlCol="0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 rtlCol="0"/>
          <a:lstStyle/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 rtlCol="0"/>
          <a:lstStyle/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C6095B8-11EA-421F-966B-547B4D37D5D6}" type="datetime1">
              <a:rPr lang="cs-CZ" noProof="0" smtClean="0"/>
              <a:t>08.02.2022</a:t>
            </a:fld>
            <a:endParaRPr lang="cs-CZ" noProof="0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0607885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rtlCol="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rtlCol="0"/>
          <a:lstStyle/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rtlCol="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noProof="0"/>
              <a:t>Po kliknutí můžete upravovat styly textu v předloze.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 rtlCol="0"/>
          <a:lstStyle/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F9CDA79-6A59-4F5C-A3CA-461E93A0DD6D}" type="datetime1">
              <a:rPr lang="cs-CZ" noProof="0" smtClean="0"/>
              <a:t>08.02.2022</a:t>
            </a:fld>
            <a:endParaRPr lang="cs-CZ" noProof="0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16811656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4BC0E99-7BD9-4672-8B9D-3878EA795850}" type="datetime1">
              <a:rPr lang="cs-CZ" noProof="0" smtClean="0"/>
              <a:t>08.02.2022</a:t>
            </a:fld>
            <a:endParaRPr lang="cs-CZ" noProof="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7579890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AD04737-7DBC-4D71-B9AA-0363B2374C14}" type="datetime1">
              <a:rPr lang="cs-CZ" noProof="0" smtClean="0"/>
              <a:t>08.02.2022</a:t>
            </a:fld>
            <a:endParaRPr lang="cs-CZ" noProof="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7965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 rtlCol="0"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 rtlCol="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91818ED-32CB-4648-A2D5-90F68C18BE5E}" type="datetime1">
              <a:rPr lang="cs-CZ" noProof="0" smtClean="0"/>
              <a:t>08.02.2022</a:t>
            </a:fld>
            <a:endParaRPr lang="cs-CZ" noProof="0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404015989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rtlCol="0" anchor="ctr">
            <a:normAutofit/>
          </a:bodyPr>
          <a:lstStyle>
            <a:lvl1pPr algn="r">
              <a:defRPr sz="5000" spc="200" baseline="0"/>
            </a:lvl1pPr>
          </a:lstStyle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obrázku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cs-CZ" noProof="0" dirty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rtlCol="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09A9F4C-2151-427E-9DCB-D88B37F434F6}" type="datetime1">
              <a:rPr lang="cs-CZ" noProof="0" smtClean="0"/>
              <a:t>08.02.2022</a:t>
            </a:fld>
            <a:endParaRPr lang="cs-CZ" noProof="0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67E5644-1E61-4311-A31E-84CB9C7AA8A9}" type="slidenum">
              <a:rPr lang="cs-CZ" noProof="0" smtClean="0"/>
              <a:t>‹#›</a:t>
            </a:fld>
            <a:endParaRPr lang="cs-CZ" noProof="0" dirty="0"/>
          </a:p>
        </p:txBody>
      </p:sp>
      <p:cxnSp>
        <p:nvCxnSpPr>
          <p:cNvPr id="8" name="Přímá spojnice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8909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8A0F179-20D5-40DE-8D2A-5A21AA776BBA}" type="datetime1">
              <a:rPr lang="cs-CZ" noProof="0" smtClean="0"/>
              <a:t>08.02.2022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13852672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 rtlCol="0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 rtlCol="0"/>
          <a:lstStyle/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AD82126-8CE3-413A-B2FB-F3B45F4EABB9}" type="datetime1">
              <a:rPr lang="cs-CZ" noProof="0" smtClean="0"/>
              <a:t>08.02.2022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cs-CZ" noProof="0" smtClean="0"/>
              <a:t>‹#›</a:t>
            </a:fld>
            <a:endParaRPr lang="cs-CZ" noProof="0" dirty="0"/>
          </a:p>
        </p:txBody>
      </p:sp>
      <p:cxnSp>
        <p:nvCxnSpPr>
          <p:cNvPr id="7" name="Přímá spojnice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8185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912285" y="2060575"/>
            <a:ext cx="5226049" cy="3816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41533" y="2060575"/>
            <a:ext cx="5226051" cy="3816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2285" y="1484313"/>
            <a:ext cx="10655300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2285" y="2060575"/>
            <a:ext cx="10655300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</p:txBody>
      </p:sp>
      <p:pic>
        <p:nvPicPr>
          <p:cNvPr id="1031" name="Picture 7" descr="hlavicka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1"/>
            <a:ext cx="12192000" cy="1223963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rtl="0" fontAlgn="base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A4D5B4-4F27-4EEE-86D7-642292AEB753}" type="datetimeFigureOut">
              <a:rPr lang="cs-CZ" smtClean="0"/>
              <a:t>08.02.2022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D7A57A-32A3-42C5-B3E4-1D01813B2D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387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cs-CZ" noProof="0" dirty="0"/>
              <a:t>Kliknutím můžete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 rtl="0"/>
            <a:r>
              <a:rPr lang="cs-CZ" noProof="0" dirty="0"/>
              <a:t>Kliknutím můžete upravit styly předlohy textu.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71650906-2103-4445-A61B-40C230A96C5C}" type="datetime1">
              <a:rPr lang="cs-CZ" noProof="0" smtClean="0"/>
              <a:t>08.02.2022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  <p:cxnSp>
        <p:nvCxnSpPr>
          <p:cNvPr id="7" name="Přímá spojnice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485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hyperlink" Target="https://www.kr-zlinsky.cz/informace-o-koronaviru-covid-19-cl-4886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19336" y="1340768"/>
            <a:ext cx="11737304" cy="5256584"/>
          </a:xfrm>
        </p:spPr>
        <p:txBody>
          <a:bodyPr/>
          <a:lstStyle/>
          <a:p>
            <a:pPr algn="ctr"/>
            <a:r>
              <a:rPr lang="cs-CZ" sz="5400" dirty="0">
                <a:solidFill>
                  <a:srgbClr val="FF0000"/>
                </a:solidFill>
                <a:latin typeface="Arial" panose="020B0604020202020204" pitchFamily="34" charset="0"/>
              </a:rPr>
              <a:t/>
            </a:r>
            <a:br>
              <a:rPr lang="cs-CZ" sz="5400" dirty="0">
                <a:solidFill>
                  <a:srgbClr val="FF0000"/>
                </a:solidFill>
                <a:latin typeface="Arial" panose="020B0604020202020204" pitchFamily="34" charset="0"/>
              </a:rPr>
            </a:br>
            <a:r>
              <a:rPr lang="cs-CZ" sz="5400" dirty="0">
                <a:solidFill>
                  <a:srgbClr val="FF0000"/>
                </a:solidFill>
                <a:latin typeface="Arial" panose="020B0604020202020204" pitchFamily="34" charset="0"/>
              </a:rPr>
              <a:t/>
            </a:r>
            <a:br>
              <a:rPr lang="cs-CZ" sz="5400" dirty="0">
                <a:solidFill>
                  <a:srgbClr val="FF0000"/>
                </a:solidFill>
                <a:latin typeface="Arial" panose="020B0604020202020204" pitchFamily="34" charset="0"/>
              </a:rPr>
            </a:br>
            <a:r>
              <a:rPr lang="cs-CZ" sz="5400" dirty="0" smtClean="0">
                <a:solidFill>
                  <a:srgbClr val="FF0000"/>
                </a:solidFill>
                <a:latin typeface="Arial" panose="020B0604020202020204" pitchFamily="34" charset="0"/>
              </a:rPr>
              <a:t>61. </a:t>
            </a:r>
            <a:r>
              <a:rPr lang="cs-CZ" sz="5400" dirty="0">
                <a:solidFill>
                  <a:srgbClr val="FF0000"/>
                </a:solidFill>
                <a:latin typeface="Arial" panose="020B0604020202020204" pitchFamily="34" charset="0"/>
              </a:rPr>
              <a:t>zasedání </a:t>
            </a:r>
            <a:r>
              <a:rPr lang="cs-CZ" sz="5400" dirty="0">
                <a:solidFill>
                  <a:srgbClr val="000000"/>
                </a:solidFill>
                <a:latin typeface="Arial" panose="020B0604020202020204" pitchFamily="34" charset="0"/>
              </a:rPr>
              <a:t/>
            </a:r>
            <a:br>
              <a:rPr lang="cs-CZ" sz="54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cs-CZ" sz="5400" dirty="0">
                <a:solidFill>
                  <a:srgbClr val="333399">
                    <a:lumMod val="75000"/>
                  </a:srgbClr>
                </a:solidFill>
                <a:latin typeface="Arial" panose="020B0604020202020204" pitchFamily="34" charset="0"/>
              </a:rPr>
              <a:t>Krizový štáb Zlínského kraje</a:t>
            </a:r>
            <a:br>
              <a:rPr lang="cs-CZ" sz="5400" dirty="0">
                <a:solidFill>
                  <a:srgbClr val="333399">
                    <a:lumMod val="75000"/>
                  </a:srgbClr>
                </a:solidFill>
                <a:latin typeface="Arial" panose="020B0604020202020204" pitchFamily="34" charset="0"/>
              </a:rPr>
            </a:br>
            <a:r>
              <a:rPr lang="cs-CZ" sz="5400" dirty="0">
                <a:solidFill>
                  <a:srgbClr val="333399">
                    <a:lumMod val="75000"/>
                  </a:srgbClr>
                </a:solidFill>
                <a:latin typeface="Arial" panose="020B0604020202020204" pitchFamily="34" charset="0"/>
              </a:rPr>
              <a:t/>
            </a:r>
            <a:br>
              <a:rPr lang="cs-CZ" sz="5400" dirty="0">
                <a:solidFill>
                  <a:srgbClr val="333399">
                    <a:lumMod val="75000"/>
                  </a:srgbClr>
                </a:solidFill>
                <a:latin typeface="Arial" panose="020B0604020202020204" pitchFamily="34" charset="0"/>
              </a:rPr>
            </a:br>
            <a:r>
              <a:rPr lang="cs-CZ" sz="28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cs-CZ" sz="28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cs-CZ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Zlín,11:00 </a:t>
            </a:r>
            <a:r>
              <a:rPr lang="cs-CZ" sz="2000" dirty="0">
                <a:solidFill>
                  <a:schemeClr val="tx1"/>
                </a:solidFill>
                <a:latin typeface="Arial" panose="020B0604020202020204" pitchFamily="34" charset="0"/>
              </a:rPr>
              <a:t>h; </a:t>
            </a:r>
            <a:r>
              <a:rPr lang="cs-CZ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8. února 2022</a:t>
            </a:r>
            <a:r>
              <a:rPr lang="cs-CZ" sz="20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cs-CZ" sz="20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cs-CZ" sz="2000" dirty="0">
                <a:solidFill>
                  <a:schemeClr val="tx1"/>
                </a:solidFill>
                <a:latin typeface="Arial" panose="020B0604020202020204" pitchFamily="34" charset="0"/>
              </a:rPr>
              <a:t>místnost 1120</a:t>
            </a:r>
            <a:br>
              <a:rPr lang="cs-CZ" sz="20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cs-CZ" sz="2000" dirty="0">
                <a:solidFill>
                  <a:schemeClr val="tx1"/>
                </a:solidFill>
                <a:latin typeface="Arial" panose="020B0604020202020204" pitchFamily="34" charset="0"/>
              </a:rPr>
              <a:t>Ing. Robert Pekaj</a:t>
            </a:r>
            <a:br>
              <a:rPr lang="cs-CZ" sz="20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cs-CZ" sz="2000" dirty="0">
                <a:solidFill>
                  <a:schemeClr val="tx1"/>
                </a:solidFill>
                <a:latin typeface="Arial" panose="020B0604020202020204" pitchFamily="34" charset="0"/>
              </a:rPr>
              <a:t>tajemník KŠ ZK </a:t>
            </a:r>
            <a:br>
              <a:rPr lang="cs-CZ" sz="20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cs-CZ" sz="28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cs-CZ" sz="28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endParaRPr lang="cs-CZ" sz="2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cs-CZ" sz="2200" b="1">
                <a:solidFill>
                  <a:srgbClr val="0070C0"/>
                </a:solidFill>
              </a:rPr>
              <a:t>Zařízení </a:t>
            </a:r>
            <a:r>
              <a:rPr lang="cs-CZ" sz="2200" b="1" smtClean="0">
                <a:solidFill>
                  <a:srgbClr val="0070C0"/>
                </a:solidFill>
              </a:rPr>
              <a:t>– 70 </a:t>
            </a:r>
            <a:r>
              <a:rPr lang="cs-CZ" sz="2200" b="1" dirty="0">
                <a:solidFill>
                  <a:srgbClr val="0070C0"/>
                </a:solidFill>
              </a:rPr>
              <a:t/>
            </a:r>
            <a:br>
              <a:rPr lang="cs-CZ" sz="2200" b="1" dirty="0">
                <a:solidFill>
                  <a:srgbClr val="0070C0"/>
                </a:solidFill>
              </a:rPr>
            </a:br>
            <a:r>
              <a:rPr lang="cs-CZ" sz="2200" b="1" dirty="0">
                <a:solidFill>
                  <a:srgbClr val="0070C0"/>
                </a:solidFill>
              </a:rPr>
              <a:t>Pozitivní </a:t>
            </a:r>
            <a:r>
              <a:rPr lang="cs-CZ" sz="2200" b="1">
                <a:solidFill>
                  <a:srgbClr val="0070C0"/>
                </a:solidFill>
              </a:rPr>
              <a:t>klienti </a:t>
            </a:r>
            <a:r>
              <a:rPr lang="cs-CZ" sz="2200" b="1" smtClean="0">
                <a:solidFill>
                  <a:srgbClr val="0070C0"/>
                </a:solidFill>
              </a:rPr>
              <a:t>– 80 </a:t>
            </a:r>
            <a:r>
              <a:rPr lang="cs-CZ" sz="2200" b="1" dirty="0" smtClean="0">
                <a:solidFill>
                  <a:srgbClr val="0070C0"/>
                </a:solidFill>
              </a:rPr>
              <a:t/>
            </a:r>
            <a:br>
              <a:rPr lang="cs-CZ" sz="2200" b="1" dirty="0" smtClean="0">
                <a:solidFill>
                  <a:srgbClr val="0070C0"/>
                </a:solidFill>
              </a:rPr>
            </a:br>
            <a:r>
              <a:rPr lang="cs-CZ" sz="2200" b="1" dirty="0" smtClean="0">
                <a:solidFill>
                  <a:srgbClr val="0070C0"/>
                </a:solidFill>
              </a:rPr>
              <a:t>Pozitivní </a:t>
            </a:r>
            <a:r>
              <a:rPr lang="cs-CZ" sz="2200" b="1">
                <a:solidFill>
                  <a:srgbClr val="0070C0"/>
                </a:solidFill>
              </a:rPr>
              <a:t>pracovníci </a:t>
            </a:r>
            <a:r>
              <a:rPr lang="cs-CZ" sz="2200" b="1" smtClean="0">
                <a:solidFill>
                  <a:srgbClr val="0070C0"/>
                </a:solidFill>
              </a:rPr>
              <a:t>– 166 </a:t>
            </a:r>
            <a:r>
              <a:rPr lang="cs-CZ" sz="2200" b="1" dirty="0">
                <a:solidFill>
                  <a:srgbClr val="0070C0"/>
                </a:solidFill>
              </a:rPr>
              <a:t/>
            </a:r>
            <a:br>
              <a:rPr lang="cs-CZ" sz="2200" b="1" dirty="0">
                <a:solidFill>
                  <a:srgbClr val="0070C0"/>
                </a:solidFill>
              </a:rPr>
            </a:br>
            <a:r>
              <a:rPr lang="cs-CZ" sz="2200" b="1" dirty="0">
                <a:solidFill>
                  <a:srgbClr val="0070C0"/>
                </a:solidFill>
              </a:rPr>
              <a:t>Úmrtí – nesledováno</a:t>
            </a:r>
            <a:r>
              <a:rPr lang="cs-CZ" b="1" dirty="0">
                <a:solidFill>
                  <a:srgbClr val="0070C0"/>
                </a:solidFill>
              </a:rPr>
              <a:t/>
            </a:r>
            <a:br>
              <a:rPr lang="cs-CZ" b="1" dirty="0">
                <a:solidFill>
                  <a:srgbClr val="0070C0"/>
                </a:solidFill>
              </a:rPr>
            </a:br>
            <a:r>
              <a:rPr lang="cs-CZ" sz="2000" i="1" dirty="0"/>
              <a:t>Data hlášena poskytovateli pobytových služeb na základě dotazníku KÚZK</a:t>
            </a:r>
            <a:endParaRPr lang="cs-CZ" sz="2000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1415480" y="548680"/>
            <a:ext cx="6984776" cy="369332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cs-CZ" dirty="0" smtClean="0"/>
              <a:t>Sociální služby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16972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/>
          </p:nvPr>
        </p:nvGraphicFramePr>
        <p:xfrm>
          <a:off x="939338" y="1825625"/>
          <a:ext cx="10414462" cy="41927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1271847" y="381751"/>
            <a:ext cx="9957262" cy="848534"/>
          </a:xfrm>
        </p:spPr>
        <p:txBody>
          <a:bodyPr>
            <a:normAutofit/>
          </a:bodyPr>
          <a:lstStyle/>
          <a:p>
            <a:r>
              <a:rPr lang="cs-CZ" sz="3200" dirty="0" smtClean="0">
                <a:latin typeface="+mn-lt"/>
              </a:rPr>
              <a:t>Situace v pobytových SSL od 15.09.2021</a:t>
            </a:r>
            <a:endParaRPr lang="cs-CZ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814796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3594"/>
          </a:xfrm>
        </p:spPr>
        <p:txBody>
          <a:bodyPr>
            <a:normAutofit/>
          </a:bodyPr>
          <a:lstStyle/>
          <a:p>
            <a:r>
              <a:rPr lang="cs-CZ" sz="3200" dirty="0" smtClean="0">
                <a:latin typeface="+mn-lt"/>
              </a:rPr>
              <a:t>Aktuální informace z oblasti sociálních služeb</a:t>
            </a:r>
            <a:endParaRPr lang="cs-CZ" sz="3200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05098"/>
            <a:ext cx="10515600" cy="4871865"/>
          </a:xfrm>
          <a:solidFill>
            <a:srgbClr val="F3FBA3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 smtClean="0">
                <a:solidFill>
                  <a:srgbClr val="FF0000"/>
                </a:solidFill>
              </a:rPr>
              <a:t>Personální nouze v mnoha zařízeních. </a:t>
            </a:r>
            <a:r>
              <a:rPr lang="cs-CZ" sz="2400" dirty="0" smtClean="0">
                <a:solidFill>
                  <a:srgbClr val="0070C0"/>
                </a:solidFill>
              </a:rPr>
              <a:t>Je třeba zajistit nepřetržitý provoz.</a:t>
            </a:r>
          </a:p>
          <a:p>
            <a:pPr marL="0" indent="0">
              <a:buNone/>
            </a:pPr>
            <a:r>
              <a:rPr lang="cs-CZ" sz="2400" b="1" dirty="0" smtClean="0">
                <a:solidFill>
                  <a:srgbClr val="0070C0"/>
                </a:solidFill>
              </a:rPr>
              <a:t>Řešení:</a:t>
            </a:r>
          </a:p>
          <a:p>
            <a:r>
              <a:rPr lang="cs-CZ" sz="2400" dirty="0" smtClean="0">
                <a:solidFill>
                  <a:srgbClr val="0070C0"/>
                </a:solidFill>
              </a:rPr>
              <a:t>DPP, DPČ</a:t>
            </a:r>
          </a:p>
          <a:p>
            <a:r>
              <a:rPr lang="cs-CZ" sz="2400" dirty="0" smtClean="0">
                <a:solidFill>
                  <a:srgbClr val="0070C0"/>
                </a:solidFill>
              </a:rPr>
              <a:t>Hledání dobrovolníků</a:t>
            </a:r>
          </a:p>
          <a:p>
            <a:r>
              <a:rPr lang="cs-CZ" sz="2400" dirty="0" smtClean="0">
                <a:solidFill>
                  <a:srgbClr val="0070C0"/>
                </a:solidFill>
              </a:rPr>
              <a:t>Žádost o výpomoc pro Domov pro seniory ve Valašské Meziříčí</a:t>
            </a:r>
          </a:p>
          <a:p>
            <a:r>
              <a:rPr lang="cs-CZ" sz="2400" dirty="0" smtClean="0">
                <a:solidFill>
                  <a:srgbClr val="0070C0"/>
                </a:solidFill>
              </a:rPr>
              <a:t>Využívání pracovní karantény</a:t>
            </a:r>
          </a:p>
          <a:p>
            <a:pPr marL="0" indent="0">
              <a:buNone/>
            </a:pPr>
            <a:endParaRPr lang="cs-CZ" sz="2400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cs-CZ" sz="2400" b="1" dirty="0" smtClean="0">
                <a:solidFill>
                  <a:srgbClr val="0070C0"/>
                </a:solidFill>
              </a:rPr>
              <a:t>Opatření</a:t>
            </a:r>
            <a:r>
              <a:rPr lang="cs-CZ" sz="2400" dirty="0" smtClean="0">
                <a:solidFill>
                  <a:srgbClr val="0070C0"/>
                </a:solidFill>
              </a:rPr>
              <a:t>:</a:t>
            </a:r>
          </a:p>
          <a:p>
            <a:r>
              <a:rPr lang="cs-CZ" sz="2400" dirty="0" smtClean="0">
                <a:solidFill>
                  <a:srgbClr val="0070C0"/>
                </a:solidFill>
              </a:rPr>
              <a:t>Hygienicko-epidemiologická</a:t>
            </a:r>
          </a:p>
          <a:p>
            <a:r>
              <a:rPr lang="cs-CZ" sz="2400" dirty="0" smtClean="0">
                <a:solidFill>
                  <a:srgbClr val="0070C0"/>
                </a:solidFill>
              </a:rPr>
              <a:t>Omezení/zákaz návštěv</a:t>
            </a:r>
            <a:endParaRPr lang="cs-CZ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7946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ovéPole 9"/>
          <p:cNvSpPr txBox="1"/>
          <p:nvPr/>
        </p:nvSpPr>
        <p:spPr>
          <a:xfrm>
            <a:off x="4655840" y="620688"/>
            <a:ext cx="7416822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Školství ZK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41702" y="1700809"/>
            <a:ext cx="2385443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>
          <a:xfrm>
            <a:off x="92444" y="1249000"/>
            <a:ext cx="12052228" cy="4680520"/>
          </a:xfrm>
          <a:solidFill>
            <a:srgbClr val="F3FBA3"/>
          </a:solidFill>
        </p:spPr>
        <p:txBody>
          <a:bodyPr/>
          <a:lstStyle/>
          <a:p>
            <a:pPr lvl="0">
              <a:buFont typeface="Arial" panose="020B0604020202020204" pitchFamily="34" charset="0"/>
              <a:buChar char="•"/>
            </a:pPr>
            <a:r>
              <a:rPr lang="cs-CZ" b="1" dirty="0" smtClean="0">
                <a:solidFill>
                  <a:srgbClr val="0070C0"/>
                </a:solidFill>
              </a:rPr>
              <a:t>Poslední plánované </a:t>
            </a:r>
            <a:r>
              <a:rPr lang="cs-CZ" b="1" dirty="0">
                <a:solidFill>
                  <a:srgbClr val="0070C0"/>
                </a:solidFill>
              </a:rPr>
              <a:t>testování ve školách proběhne </a:t>
            </a:r>
            <a:r>
              <a:rPr lang="cs-CZ" b="1" dirty="0" smtClean="0">
                <a:solidFill>
                  <a:srgbClr val="0070C0"/>
                </a:solidFill>
              </a:rPr>
              <a:t>v </a:t>
            </a:r>
            <a:r>
              <a:rPr lang="cs-CZ" b="1" dirty="0">
                <a:solidFill>
                  <a:srgbClr val="0070C0"/>
                </a:solidFill>
              </a:rPr>
              <a:t>pondělí 14. </a:t>
            </a:r>
            <a:r>
              <a:rPr lang="cs-CZ" b="1" dirty="0" smtClean="0">
                <a:solidFill>
                  <a:srgbClr val="0070C0"/>
                </a:solidFill>
              </a:rPr>
              <a:t>února 2022</a:t>
            </a:r>
            <a:endParaRPr lang="cs-CZ" b="1" dirty="0">
              <a:solidFill>
                <a:srgbClr val="0070C0"/>
              </a:solidFill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67CC5C48-9CC7-45F1-BAD8-F0FCBEC7A4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44" y="1583388"/>
            <a:ext cx="4982270" cy="4344006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5879975" y="3858035"/>
            <a:ext cx="4046164" cy="27699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Aktuálně největší cluster – SPŠ Zlín</a:t>
            </a:r>
            <a:endParaRPr lang="cs-CZ" sz="1200" dirty="0"/>
          </a:p>
        </p:txBody>
      </p:sp>
      <p:sp>
        <p:nvSpPr>
          <p:cNvPr id="6" name="Šipka doprava 5"/>
          <p:cNvSpPr/>
          <p:nvPr/>
        </p:nvSpPr>
        <p:spPr>
          <a:xfrm rot="10800000">
            <a:off x="4943868" y="3717032"/>
            <a:ext cx="936105" cy="57606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0224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EC0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Skupina 8"/>
          <p:cNvGrpSpPr/>
          <p:nvPr/>
        </p:nvGrpSpPr>
        <p:grpSpPr>
          <a:xfrm>
            <a:off x="131349" y="2799930"/>
            <a:ext cx="11973955" cy="901082"/>
            <a:chOff x="141043" y="74314"/>
            <a:chExt cx="11973955" cy="901082"/>
          </a:xfrm>
        </p:grpSpPr>
        <p:sp>
          <p:nvSpPr>
            <p:cNvPr id="4" name="Zaoblený obdélník 3"/>
            <p:cNvSpPr/>
            <p:nvPr/>
          </p:nvSpPr>
          <p:spPr>
            <a:xfrm>
              <a:off x="141043" y="74314"/>
              <a:ext cx="11973955" cy="901082"/>
            </a:xfrm>
            <a:prstGeom prst="roundRect">
              <a:avLst/>
            </a:prstGeom>
            <a:solidFill>
              <a:srgbClr val="00538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" name="Obrázek 4">
              <a:extLst>
                <a:ext uri="{FF2B5EF4-FFF2-40B4-BE49-F238E27FC236}">
                  <a16:creationId xmlns:a16="http://schemas.microsoft.com/office/drawing/2014/main" id="{24572D85-A9D1-4A60-9210-67A538D236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1430" y="306519"/>
              <a:ext cx="1883441" cy="455144"/>
            </a:xfrm>
            <a:prstGeom prst="rect">
              <a:avLst/>
            </a:prstGeom>
          </p:spPr>
        </p:pic>
        <p:sp>
          <p:nvSpPr>
            <p:cNvPr id="7" name="Rectangle 1"/>
            <p:cNvSpPr>
              <a:spLocks noChangeArrowheads="1"/>
            </p:cNvSpPr>
            <p:nvPr/>
          </p:nvSpPr>
          <p:spPr bwMode="auto">
            <a:xfrm>
              <a:off x="3008378" y="260176"/>
              <a:ext cx="8692010" cy="584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32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	Aktuální situace OČM a PPL</a:t>
              </a:r>
              <a:endParaRPr kumimoji="0" lang="cs-CZ" altLang="cs-CZ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euton Normal" panose="02000506080000020004" pitchFamily="2" charset="0"/>
                <a:ea typeface="+mn-ea"/>
                <a:cs typeface="+mn-cs"/>
              </a:endParaRPr>
            </a:p>
          </p:txBody>
        </p:sp>
      </p:grpSp>
      <p:sp>
        <p:nvSpPr>
          <p:cNvPr id="2" name="Podnadpis 1"/>
          <p:cNvSpPr>
            <a:spLocks noGrp="1"/>
          </p:cNvSpPr>
          <p:nvPr>
            <p:ph type="subTitle" idx="1"/>
          </p:nvPr>
        </p:nvSpPr>
        <p:spPr>
          <a:xfrm>
            <a:off x="1546326" y="4673456"/>
            <a:ext cx="9144000" cy="489671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167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EC0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Skupina 8"/>
          <p:cNvGrpSpPr/>
          <p:nvPr/>
        </p:nvGrpSpPr>
        <p:grpSpPr>
          <a:xfrm>
            <a:off x="113334" y="102023"/>
            <a:ext cx="11973955" cy="901082"/>
            <a:chOff x="113334" y="102023"/>
            <a:chExt cx="11973955" cy="901082"/>
          </a:xfrm>
        </p:grpSpPr>
        <p:sp>
          <p:nvSpPr>
            <p:cNvPr id="4" name="Zaoblený obdélník 3"/>
            <p:cNvSpPr/>
            <p:nvPr/>
          </p:nvSpPr>
          <p:spPr>
            <a:xfrm>
              <a:off x="113334" y="102023"/>
              <a:ext cx="11973955" cy="901082"/>
            </a:xfrm>
            <a:prstGeom prst="roundRect">
              <a:avLst/>
            </a:prstGeom>
            <a:solidFill>
              <a:srgbClr val="00538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" name="Obrázek 4">
              <a:extLst>
                <a:ext uri="{FF2B5EF4-FFF2-40B4-BE49-F238E27FC236}">
                  <a16:creationId xmlns:a16="http://schemas.microsoft.com/office/drawing/2014/main" id="{24572D85-A9D1-4A60-9210-67A538D236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1430" y="306519"/>
              <a:ext cx="1883441" cy="455144"/>
            </a:xfrm>
            <a:prstGeom prst="rect">
              <a:avLst/>
            </a:prstGeom>
          </p:spPr>
        </p:pic>
      </p:grpSp>
      <p:sp>
        <p:nvSpPr>
          <p:cNvPr id="15" name="TextBox 7">
            <a:extLst>
              <a:ext uri="{FF2B5EF4-FFF2-40B4-BE49-F238E27FC236}">
                <a16:creationId xmlns:a16="http://schemas.microsoft.com/office/drawing/2014/main" id="{77D7DAEF-8678-4239-947C-9AB224285FDF}"/>
              </a:ext>
            </a:extLst>
          </p:cNvPr>
          <p:cNvSpPr txBox="1"/>
          <p:nvPr/>
        </p:nvSpPr>
        <p:spPr>
          <a:xfrm>
            <a:off x="6890411" y="1117535"/>
            <a:ext cx="4514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 obyvatel</a:t>
            </a:r>
          </a:p>
        </p:txBody>
      </p:sp>
      <p:sp>
        <p:nvSpPr>
          <p:cNvPr id="16" name="Rectangle 4">
            <a:extLst>
              <a:ext uri="{FF2B5EF4-FFF2-40B4-BE49-F238E27FC236}">
                <a16:creationId xmlns:a16="http://schemas.microsoft.com/office/drawing/2014/main" id="{512E392B-240E-4C0F-AD74-974F8D3293FC}"/>
              </a:ext>
            </a:extLst>
          </p:cNvPr>
          <p:cNvSpPr/>
          <p:nvPr/>
        </p:nvSpPr>
        <p:spPr>
          <a:xfrm>
            <a:off x="6237320" y="1513013"/>
            <a:ext cx="203210" cy="203210"/>
          </a:xfrm>
          <a:prstGeom prst="rect">
            <a:avLst/>
          </a:prstGeom>
          <a:solidFill>
            <a:srgbClr val="31539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99">
            <a:extLst>
              <a:ext uri="{FF2B5EF4-FFF2-40B4-BE49-F238E27FC236}">
                <a16:creationId xmlns:a16="http://schemas.microsoft.com/office/drawing/2014/main" id="{473343B1-38DB-4454-BEC7-7D783C80D202}"/>
              </a:ext>
            </a:extLst>
          </p:cNvPr>
          <p:cNvSpPr/>
          <p:nvPr/>
        </p:nvSpPr>
        <p:spPr>
          <a:xfrm>
            <a:off x="7295699" y="1519571"/>
            <a:ext cx="203210" cy="203210"/>
          </a:xfrm>
          <a:prstGeom prst="rect">
            <a:avLst/>
          </a:prstGeom>
          <a:solidFill>
            <a:srgbClr val="7191D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00">
            <a:extLst>
              <a:ext uri="{FF2B5EF4-FFF2-40B4-BE49-F238E27FC236}">
                <a16:creationId xmlns:a16="http://schemas.microsoft.com/office/drawing/2014/main" id="{3400BFFE-C06B-4B17-AE74-5D4CCABA1F19}"/>
              </a:ext>
            </a:extLst>
          </p:cNvPr>
          <p:cNvSpPr/>
          <p:nvPr/>
        </p:nvSpPr>
        <p:spPr>
          <a:xfrm>
            <a:off x="8873484" y="1535680"/>
            <a:ext cx="203210" cy="203210"/>
          </a:xfrm>
          <a:prstGeom prst="rect">
            <a:avLst/>
          </a:prstGeom>
          <a:solidFill>
            <a:srgbClr val="B0C2E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Rectangle 101">
            <a:extLst>
              <a:ext uri="{FF2B5EF4-FFF2-40B4-BE49-F238E27FC236}">
                <a16:creationId xmlns:a16="http://schemas.microsoft.com/office/drawing/2014/main" id="{00607D2D-10F6-4550-A76A-3631C17394BF}"/>
              </a:ext>
            </a:extLst>
          </p:cNvPr>
          <p:cNvSpPr/>
          <p:nvPr/>
        </p:nvSpPr>
        <p:spPr>
          <a:xfrm>
            <a:off x="10586119" y="1538840"/>
            <a:ext cx="203210" cy="203210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" name="TextBox 103">
            <a:extLst>
              <a:ext uri="{FF2B5EF4-FFF2-40B4-BE49-F238E27FC236}">
                <a16:creationId xmlns:a16="http://schemas.microsoft.com/office/drawing/2014/main" id="{416C5501-0A0D-483E-9980-85832796A62C}"/>
              </a:ext>
            </a:extLst>
          </p:cNvPr>
          <p:cNvSpPr txBox="1"/>
          <p:nvPr/>
        </p:nvSpPr>
        <p:spPr>
          <a:xfrm>
            <a:off x="10848655" y="1462327"/>
            <a:ext cx="8755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&lt;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60,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00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1" name="TextBox 104">
            <a:extLst>
              <a:ext uri="{FF2B5EF4-FFF2-40B4-BE49-F238E27FC236}">
                <a16:creationId xmlns:a16="http://schemas.microsoft.com/office/drawing/2014/main" id="{9824DF73-D1DC-4B67-9B05-DA2B841A6A02}"/>
              </a:ext>
            </a:extLst>
          </p:cNvPr>
          <p:cNvSpPr txBox="1"/>
          <p:nvPr/>
        </p:nvSpPr>
        <p:spPr>
          <a:xfrm>
            <a:off x="9149252" y="1472394"/>
            <a:ext cx="1324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60,00–62,99</a:t>
            </a:r>
          </a:p>
        </p:txBody>
      </p:sp>
      <p:sp>
        <p:nvSpPr>
          <p:cNvPr id="22" name="TextBox 105">
            <a:extLst>
              <a:ext uri="{FF2B5EF4-FFF2-40B4-BE49-F238E27FC236}">
                <a16:creationId xmlns:a16="http://schemas.microsoft.com/office/drawing/2014/main" id="{2234E8BA-E79D-46F8-95EB-7AB2E601299E}"/>
              </a:ext>
            </a:extLst>
          </p:cNvPr>
          <p:cNvSpPr txBox="1"/>
          <p:nvPr/>
        </p:nvSpPr>
        <p:spPr>
          <a:xfrm>
            <a:off x="7557781" y="1453610"/>
            <a:ext cx="1324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63,00–64,99</a:t>
            </a:r>
          </a:p>
        </p:txBody>
      </p:sp>
      <p:sp>
        <p:nvSpPr>
          <p:cNvPr id="23" name="TextBox 106">
            <a:extLst>
              <a:ext uri="{FF2B5EF4-FFF2-40B4-BE49-F238E27FC236}">
                <a16:creationId xmlns:a16="http://schemas.microsoft.com/office/drawing/2014/main" id="{077F0896-A4D3-4EE1-86C6-EACE5FA93733}"/>
              </a:ext>
            </a:extLst>
          </p:cNvPr>
          <p:cNvSpPr txBox="1"/>
          <p:nvPr/>
        </p:nvSpPr>
        <p:spPr>
          <a:xfrm>
            <a:off x="6480644" y="1434462"/>
            <a:ext cx="753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≥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65,0</a:t>
            </a:r>
          </a:p>
        </p:txBody>
      </p:sp>
      <p:sp>
        <p:nvSpPr>
          <p:cNvPr id="24" name="Freeform 224">
            <a:extLst>
              <a:ext uri="{FF2B5EF4-FFF2-40B4-BE49-F238E27FC236}">
                <a16:creationId xmlns:a16="http://schemas.microsoft.com/office/drawing/2014/main" id="{0B6A9104-1908-4D50-B347-AA4A8A6EBA01}"/>
              </a:ext>
            </a:extLst>
          </p:cNvPr>
          <p:cNvSpPr>
            <a:spLocks/>
          </p:cNvSpPr>
          <p:nvPr/>
        </p:nvSpPr>
        <p:spPr bwMode="auto">
          <a:xfrm>
            <a:off x="8143577" y="4575364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Freeform 225">
            <a:extLst>
              <a:ext uri="{FF2B5EF4-FFF2-40B4-BE49-F238E27FC236}">
                <a16:creationId xmlns:a16="http://schemas.microsoft.com/office/drawing/2014/main" id="{77651468-2EC0-4490-8E58-577A93E48F00}"/>
              </a:ext>
            </a:extLst>
          </p:cNvPr>
          <p:cNvSpPr>
            <a:spLocks noEditPoints="1"/>
          </p:cNvSpPr>
          <p:nvPr/>
        </p:nvSpPr>
        <p:spPr bwMode="auto">
          <a:xfrm>
            <a:off x="7474523" y="3974373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Freeform 226">
            <a:extLst>
              <a:ext uri="{FF2B5EF4-FFF2-40B4-BE49-F238E27FC236}">
                <a16:creationId xmlns:a16="http://schemas.microsoft.com/office/drawing/2014/main" id="{89D248F1-C874-4693-9ECE-731FEE2F3933}"/>
              </a:ext>
            </a:extLst>
          </p:cNvPr>
          <p:cNvSpPr>
            <a:spLocks/>
          </p:cNvSpPr>
          <p:nvPr/>
        </p:nvSpPr>
        <p:spPr bwMode="auto">
          <a:xfrm>
            <a:off x="7999123" y="3974373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Freeform 227">
            <a:extLst>
              <a:ext uri="{FF2B5EF4-FFF2-40B4-BE49-F238E27FC236}">
                <a16:creationId xmlns:a16="http://schemas.microsoft.com/office/drawing/2014/main" id="{F4059F66-8CD6-44A2-880D-54A4AF5B720D}"/>
              </a:ext>
            </a:extLst>
          </p:cNvPr>
          <p:cNvSpPr>
            <a:spLocks/>
          </p:cNvSpPr>
          <p:nvPr/>
        </p:nvSpPr>
        <p:spPr bwMode="auto">
          <a:xfrm>
            <a:off x="7474523" y="3974373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Freeform 228">
            <a:extLst>
              <a:ext uri="{FF2B5EF4-FFF2-40B4-BE49-F238E27FC236}">
                <a16:creationId xmlns:a16="http://schemas.microsoft.com/office/drawing/2014/main" id="{2FFAD3F4-E4A8-49E8-91E8-164670E05B62}"/>
              </a:ext>
            </a:extLst>
          </p:cNvPr>
          <p:cNvSpPr>
            <a:spLocks/>
          </p:cNvSpPr>
          <p:nvPr/>
        </p:nvSpPr>
        <p:spPr bwMode="auto">
          <a:xfrm>
            <a:off x="8143577" y="4575364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Freeform 229">
            <a:extLst>
              <a:ext uri="{FF2B5EF4-FFF2-40B4-BE49-F238E27FC236}">
                <a16:creationId xmlns:a16="http://schemas.microsoft.com/office/drawing/2014/main" id="{F77812FB-07FC-4658-AAE3-6766400F404F}"/>
              </a:ext>
            </a:extLst>
          </p:cNvPr>
          <p:cNvSpPr>
            <a:spLocks/>
          </p:cNvSpPr>
          <p:nvPr/>
        </p:nvSpPr>
        <p:spPr bwMode="auto">
          <a:xfrm>
            <a:off x="7560055" y="5344797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Freeform 230">
            <a:extLst>
              <a:ext uri="{FF2B5EF4-FFF2-40B4-BE49-F238E27FC236}">
                <a16:creationId xmlns:a16="http://schemas.microsoft.com/office/drawing/2014/main" id="{52034A59-76D4-4593-977D-1D3C86D03EFB}"/>
              </a:ext>
            </a:extLst>
          </p:cNvPr>
          <p:cNvSpPr>
            <a:spLocks/>
          </p:cNvSpPr>
          <p:nvPr/>
        </p:nvSpPr>
        <p:spPr bwMode="auto">
          <a:xfrm>
            <a:off x="7997222" y="5344797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Freeform 231">
            <a:extLst>
              <a:ext uri="{FF2B5EF4-FFF2-40B4-BE49-F238E27FC236}">
                <a16:creationId xmlns:a16="http://schemas.microsoft.com/office/drawing/2014/main" id="{5F428FC3-BD8F-4155-97CC-6C212AD56DC2}"/>
              </a:ext>
            </a:extLst>
          </p:cNvPr>
          <p:cNvSpPr>
            <a:spLocks/>
          </p:cNvSpPr>
          <p:nvPr/>
        </p:nvSpPr>
        <p:spPr bwMode="auto">
          <a:xfrm>
            <a:off x="7560055" y="5409262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Freeform 232">
            <a:extLst>
              <a:ext uri="{FF2B5EF4-FFF2-40B4-BE49-F238E27FC236}">
                <a16:creationId xmlns:a16="http://schemas.microsoft.com/office/drawing/2014/main" id="{D4AFB935-819F-4021-9924-80004082D57E}"/>
              </a:ext>
            </a:extLst>
          </p:cNvPr>
          <p:cNvSpPr>
            <a:spLocks/>
          </p:cNvSpPr>
          <p:nvPr/>
        </p:nvSpPr>
        <p:spPr bwMode="auto">
          <a:xfrm>
            <a:off x="6662916" y="4660626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Freeform 233">
            <a:extLst>
              <a:ext uri="{FF2B5EF4-FFF2-40B4-BE49-F238E27FC236}">
                <a16:creationId xmlns:a16="http://schemas.microsoft.com/office/drawing/2014/main" id="{9B0D2B55-1D79-418A-8909-34CA805DA69B}"/>
              </a:ext>
            </a:extLst>
          </p:cNvPr>
          <p:cNvSpPr>
            <a:spLocks/>
          </p:cNvSpPr>
          <p:nvPr/>
        </p:nvSpPr>
        <p:spPr bwMode="auto">
          <a:xfrm>
            <a:off x="6685723" y="4660626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Freeform 234">
            <a:extLst>
              <a:ext uri="{FF2B5EF4-FFF2-40B4-BE49-F238E27FC236}">
                <a16:creationId xmlns:a16="http://schemas.microsoft.com/office/drawing/2014/main" id="{FE3E5A4D-1D4D-4BE7-9CE5-352DBCB67048}"/>
              </a:ext>
            </a:extLst>
          </p:cNvPr>
          <p:cNvSpPr>
            <a:spLocks/>
          </p:cNvSpPr>
          <p:nvPr/>
        </p:nvSpPr>
        <p:spPr bwMode="auto">
          <a:xfrm>
            <a:off x="6662916" y="4660626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Freeform 235">
            <a:extLst>
              <a:ext uri="{FF2B5EF4-FFF2-40B4-BE49-F238E27FC236}">
                <a16:creationId xmlns:a16="http://schemas.microsoft.com/office/drawing/2014/main" id="{F0F529E0-BFD8-4154-8424-09F782828551}"/>
              </a:ext>
            </a:extLst>
          </p:cNvPr>
          <p:cNvSpPr>
            <a:spLocks/>
          </p:cNvSpPr>
          <p:nvPr/>
        </p:nvSpPr>
        <p:spPr bwMode="auto">
          <a:xfrm>
            <a:off x="6440530" y="4163614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Freeform 236">
            <a:extLst>
              <a:ext uri="{FF2B5EF4-FFF2-40B4-BE49-F238E27FC236}">
                <a16:creationId xmlns:a16="http://schemas.microsoft.com/office/drawing/2014/main" id="{63C9A6B6-36AF-4D4F-B558-44F17C080A27}"/>
              </a:ext>
            </a:extLst>
          </p:cNvPr>
          <p:cNvSpPr>
            <a:spLocks/>
          </p:cNvSpPr>
          <p:nvPr/>
        </p:nvSpPr>
        <p:spPr bwMode="auto">
          <a:xfrm>
            <a:off x="7120990" y="3377543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Freeform 237">
            <a:extLst>
              <a:ext uri="{FF2B5EF4-FFF2-40B4-BE49-F238E27FC236}">
                <a16:creationId xmlns:a16="http://schemas.microsoft.com/office/drawing/2014/main" id="{A6E4D3FA-AEE9-418F-B92C-A9C8B8891741}"/>
              </a:ext>
            </a:extLst>
          </p:cNvPr>
          <p:cNvSpPr>
            <a:spLocks/>
          </p:cNvSpPr>
          <p:nvPr/>
        </p:nvSpPr>
        <p:spPr bwMode="auto">
          <a:xfrm>
            <a:off x="7120990" y="3377543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Freeform 238">
            <a:extLst>
              <a:ext uri="{FF2B5EF4-FFF2-40B4-BE49-F238E27FC236}">
                <a16:creationId xmlns:a16="http://schemas.microsoft.com/office/drawing/2014/main" id="{9382DC58-EC6D-4D0B-B194-441D40F06CBB}"/>
              </a:ext>
            </a:extLst>
          </p:cNvPr>
          <p:cNvSpPr>
            <a:spLocks/>
          </p:cNvSpPr>
          <p:nvPr/>
        </p:nvSpPr>
        <p:spPr bwMode="auto">
          <a:xfrm>
            <a:off x="7354777" y="3377543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Freeform 239">
            <a:extLst>
              <a:ext uri="{FF2B5EF4-FFF2-40B4-BE49-F238E27FC236}">
                <a16:creationId xmlns:a16="http://schemas.microsoft.com/office/drawing/2014/main" id="{4B18921B-7A82-42F4-848C-9E01EE238E41}"/>
              </a:ext>
            </a:extLst>
          </p:cNvPr>
          <p:cNvSpPr>
            <a:spLocks/>
          </p:cNvSpPr>
          <p:nvPr/>
        </p:nvSpPr>
        <p:spPr bwMode="auto">
          <a:xfrm>
            <a:off x="8240515" y="3423293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Freeform 240">
            <a:extLst>
              <a:ext uri="{FF2B5EF4-FFF2-40B4-BE49-F238E27FC236}">
                <a16:creationId xmlns:a16="http://schemas.microsoft.com/office/drawing/2014/main" id="{6AE03ECD-B257-4DB3-8854-CB10B1856F26}"/>
              </a:ext>
            </a:extLst>
          </p:cNvPr>
          <p:cNvSpPr>
            <a:spLocks/>
          </p:cNvSpPr>
          <p:nvPr/>
        </p:nvSpPr>
        <p:spPr bwMode="auto">
          <a:xfrm>
            <a:off x="8846846" y="3753943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Freeform 241">
            <a:extLst>
              <a:ext uri="{FF2B5EF4-FFF2-40B4-BE49-F238E27FC236}">
                <a16:creationId xmlns:a16="http://schemas.microsoft.com/office/drawing/2014/main" id="{F849C224-45A7-40C4-9452-50C219A8820E}"/>
              </a:ext>
            </a:extLst>
          </p:cNvPr>
          <p:cNvSpPr>
            <a:spLocks/>
          </p:cNvSpPr>
          <p:nvPr/>
        </p:nvSpPr>
        <p:spPr bwMode="auto">
          <a:xfrm>
            <a:off x="8846846" y="3753943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Freeform 242">
            <a:extLst>
              <a:ext uri="{FF2B5EF4-FFF2-40B4-BE49-F238E27FC236}">
                <a16:creationId xmlns:a16="http://schemas.microsoft.com/office/drawing/2014/main" id="{F2D9EA48-20C4-4926-B1A0-FB290B6713B4}"/>
              </a:ext>
            </a:extLst>
          </p:cNvPr>
          <p:cNvSpPr>
            <a:spLocks/>
          </p:cNvSpPr>
          <p:nvPr/>
        </p:nvSpPr>
        <p:spPr bwMode="auto">
          <a:xfrm>
            <a:off x="8924774" y="3753943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Freeform 243">
            <a:extLst>
              <a:ext uri="{FF2B5EF4-FFF2-40B4-BE49-F238E27FC236}">
                <a16:creationId xmlns:a16="http://schemas.microsoft.com/office/drawing/2014/main" id="{6C759338-5D7D-414F-B4D0-ABB9CAEA73CE}"/>
              </a:ext>
            </a:extLst>
          </p:cNvPr>
          <p:cNvSpPr>
            <a:spLocks/>
          </p:cNvSpPr>
          <p:nvPr/>
        </p:nvSpPr>
        <p:spPr bwMode="auto">
          <a:xfrm>
            <a:off x="9055925" y="4523376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Freeform 244">
            <a:extLst>
              <a:ext uri="{FF2B5EF4-FFF2-40B4-BE49-F238E27FC236}">
                <a16:creationId xmlns:a16="http://schemas.microsoft.com/office/drawing/2014/main" id="{E9CF9EC8-B0FA-426A-A878-8DF7D8A389D6}"/>
              </a:ext>
            </a:extLst>
          </p:cNvPr>
          <p:cNvSpPr>
            <a:spLocks/>
          </p:cNvSpPr>
          <p:nvPr/>
        </p:nvSpPr>
        <p:spPr bwMode="auto">
          <a:xfrm>
            <a:off x="9055925" y="4523376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Freeform 245">
            <a:extLst>
              <a:ext uri="{FF2B5EF4-FFF2-40B4-BE49-F238E27FC236}">
                <a16:creationId xmlns:a16="http://schemas.microsoft.com/office/drawing/2014/main" id="{7A416F64-A9C2-4D59-A4FB-D6B4E471835A}"/>
              </a:ext>
            </a:extLst>
          </p:cNvPr>
          <p:cNvSpPr>
            <a:spLocks/>
          </p:cNvSpPr>
          <p:nvPr/>
        </p:nvSpPr>
        <p:spPr bwMode="auto">
          <a:xfrm>
            <a:off x="9168066" y="4577443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Freeform 246">
            <a:extLst>
              <a:ext uri="{FF2B5EF4-FFF2-40B4-BE49-F238E27FC236}">
                <a16:creationId xmlns:a16="http://schemas.microsoft.com/office/drawing/2014/main" id="{2B87EEA1-2F57-4D64-BD19-1514A9AA6441}"/>
              </a:ext>
            </a:extLst>
          </p:cNvPr>
          <p:cNvSpPr>
            <a:spLocks/>
          </p:cNvSpPr>
          <p:nvPr/>
        </p:nvSpPr>
        <p:spPr bwMode="auto">
          <a:xfrm>
            <a:off x="8670077" y="5005830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Freeform 247">
            <a:extLst>
              <a:ext uri="{FF2B5EF4-FFF2-40B4-BE49-F238E27FC236}">
                <a16:creationId xmlns:a16="http://schemas.microsoft.com/office/drawing/2014/main" id="{0206BF93-4D86-4FC5-B5A1-F4D646721936}"/>
              </a:ext>
            </a:extLst>
          </p:cNvPr>
          <p:cNvSpPr>
            <a:spLocks/>
          </p:cNvSpPr>
          <p:nvPr/>
        </p:nvSpPr>
        <p:spPr bwMode="auto">
          <a:xfrm>
            <a:off x="8825937" y="5014147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Freeform 248">
            <a:extLst>
              <a:ext uri="{FF2B5EF4-FFF2-40B4-BE49-F238E27FC236}">
                <a16:creationId xmlns:a16="http://schemas.microsoft.com/office/drawing/2014/main" id="{7448FBF9-927B-4132-9C60-EF56D0333FA5}"/>
              </a:ext>
            </a:extLst>
          </p:cNvPr>
          <p:cNvSpPr>
            <a:spLocks/>
          </p:cNvSpPr>
          <p:nvPr/>
        </p:nvSpPr>
        <p:spPr bwMode="auto">
          <a:xfrm>
            <a:off x="8670077" y="5005830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Freeform 249">
            <a:extLst>
              <a:ext uri="{FF2B5EF4-FFF2-40B4-BE49-F238E27FC236}">
                <a16:creationId xmlns:a16="http://schemas.microsoft.com/office/drawing/2014/main" id="{3FA0F636-FFAB-441D-9062-3180FBFF6EBA}"/>
              </a:ext>
            </a:extLst>
          </p:cNvPr>
          <p:cNvSpPr>
            <a:spLocks/>
          </p:cNvSpPr>
          <p:nvPr/>
        </p:nvSpPr>
        <p:spPr bwMode="auto">
          <a:xfrm>
            <a:off x="9200379" y="5307365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Freeform 250">
            <a:extLst>
              <a:ext uri="{FF2B5EF4-FFF2-40B4-BE49-F238E27FC236}">
                <a16:creationId xmlns:a16="http://schemas.microsoft.com/office/drawing/2014/main" id="{2728568C-3436-4C9D-B9C1-825D9E567A5D}"/>
              </a:ext>
            </a:extLst>
          </p:cNvPr>
          <p:cNvSpPr>
            <a:spLocks/>
          </p:cNvSpPr>
          <p:nvPr/>
        </p:nvSpPr>
        <p:spPr bwMode="auto">
          <a:xfrm>
            <a:off x="9455076" y="5307365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Freeform 251">
            <a:extLst>
              <a:ext uri="{FF2B5EF4-FFF2-40B4-BE49-F238E27FC236}">
                <a16:creationId xmlns:a16="http://schemas.microsoft.com/office/drawing/2014/main" id="{E6CF9038-2C80-41A6-94BC-50BBD1CAA881}"/>
              </a:ext>
            </a:extLst>
          </p:cNvPr>
          <p:cNvSpPr>
            <a:spLocks/>
          </p:cNvSpPr>
          <p:nvPr/>
        </p:nvSpPr>
        <p:spPr bwMode="auto">
          <a:xfrm>
            <a:off x="9200379" y="5307365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Freeform 252">
            <a:extLst>
              <a:ext uri="{FF2B5EF4-FFF2-40B4-BE49-F238E27FC236}">
                <a16:creationId xmlns:a16="http://schemas.microsoft.com/office/drawing/2014/main" id="{2DD733FA-38B9-4BA2-B9E6-82EBEE85F868}"/>
              </a:ext>
            </a:extLst>
          </p:cNvPr>
          <p:cNvSpPr>
            <a:spLocks/>
          </p:cNvSpPr>
          <p:nvPr/>
        </p:nvSpPr>
        <p:spPr bwMode="auto">
          <a:xfrm>
            <a:off x="10137436" y="4184408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Freeform 253">
            <a:extLst>
              <a:ext uri="{FF2B5EF4-FFF2-40B4-BE49-F238E27FC236}">
                <a16:creationId xmlns:a16="http://schemas.microsoft.com/office/drawing/2014/main" id="{3C9B9565-D3E8-4174-A913-091D9A1C451B}"/>
              </a:ext>
            </a:extLst>
          </p:cNvPr>
          <p:cNvSpPr>
            <a:spLocks/>
          </p:cNvSpPr>
          <p:nvPr/>
        </p:nvSpPr>
        <p:spPr bwMode="auto">
          <a:xfrm>
            <a:off x="10219167" y="4344534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Freeform 254">
            <a:extLst>
              <a:ext uri="{FF2B5EF4-FFF2-40B4-BE49-F238E27FC236}">
                <a16:creationId xmlns:a16="http://schemas.microsoft.com/office/drawing/2014/main" id="{CE1082C9-C35F-408D-9C85-62A4117AF5BB}"/>
              </a:ext>
            </a:extLst>
          </p:cNvPr>
          <p:cNvSpPr>
            <a:spLocks/>
          </p:cNvSpPr>
          <p:nvPr/>
        </p:nvSpPr>
        <p:spPr bwMode="auto">
          <a:xfrm>
            <a:off x="10137436" y="4184408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Freeform 255">
            <a:extLst>
              <a:ext uri="{FF2B5EF4-FFF2-40B4-BE49-F238E27FC236}">
                <a16:creationId xmlns:a16="http://schemas.microsoft.com/office/drawing/2014/main" id="{8CF1A89A-D5E4-44D1-A81E-39325787283C}"/>
              </a:ext>
            </a:extLst>
          </p:cNvPr>
          <p:cNvSpPr>
            <a:spLocks/>
          </p:cNvSpPr>
          <p:nvPr/>
        </p:nvSpPr>
        <p:spPr bwMode="auto">
          <a:xfrm>
            <a:off x="10487168" y="5394706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Freeform 256">
            <a:extLst>
              <a:ext uri="{FF2B5EF4-FFF2-40B4-BE49-F238E27FC236}">
                <a16:creationId xmlns:a16="http://schemas.microsoft.com/office/drawing/2014/main" id="{8B0CA435-ACC7-4FD5-9C9C-FA1262A2C323}"/>
              </a:ext>
            </a:extLst>
          </p:cNvPr>
          <p:cNvSpPr>
            <a:spLocks/>
          </p:cNvSpPr>
          <p:nvPr/>
        </p:nvSpPr>
        <p:spPr bwMode="auto">
          <a:xfrm>
            <a:off x="10489068" y="4338296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Freeform 257">
            <a:extLst>
              <a:ext uri="{FF2B5EF4-FFF2-40B4-BE49-F238E27FC236}">
                <a16:creationId xmlns:a16="http://schemas.microsoft.com/office/drawing/2014/main" id="{BC216BD6-3964-4876-A107-C006F84112DA}"/>
              </a:ext>
            </a:extLst>
          </p:cNvPr>
          <p:cNvSpPr>
            <a:spLocks/>
          </p:cNvSpPr>
          <p:nvPr/>
        </p:nvSpPr>
        <p:spPr bwMode="auto">
          <a:xfrm>
            <a:off x="10671539" y="4338296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Freeform 258">
            <a:extLst>
              <a:ext uri="{FF2B5EF4-FFF2-40B4-BE49-F238E27FC236}">
                <a16:creationId xmlns:a16="http://schemas.microsoft.com/office/drawing/2014/main" id="{0AEB6FB7-3F4A-451A-8820-3832459A130A}"/>
              </a:ext>
            </a:extLst>
          </p:cNvPr>
          <p:cNvSpPr>
            <a:spLocks/>
          </p:cNvSpPr>
          <p:nvPr/>
        </p:nvSpPr>
        <p:spPr bwMode="auto">
          <a:xfrm>
            <a:off x="10489068" y="4338296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Freeform 259">
            <a:extLst>
              <a:ext uri="{FF2B5EF4-FFF2-40B4-BE49-F238E27FC236}">
                <a16:creationId xmlns:a16="http://schemas.microsoft.com/office/drawing/2014/main" id="{6FAEF2CB-4523-46E6-BF8A-1E7545E30549}"/>
              </a:ext>
            </a:extLst>
          </p:cNvPr>
          <p:cNvSpPr>
            <a:spLocks/>
          </p:cNvSpPr>
          <p:nvPr/>
        </p:nvSpPr>
        <p:spPr bwMode="auto">
          <a:xfrm>
            <a:off x="8143577" y="4575364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7191D1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Freeform 260">
            <a:extLst>
              <a:ext uri="{FF2B5EF4-FFF2-40B4-BE49-F238E27FC236}">
                <a16:creationId xmlns:a16="http://schemas.microsoft.com/office/drawing/2014/main" id="{0239DF2D-150D-47F7-81D0-C02ADFCCC09E}"/>
              </a:ext>
            </a:extLst>
          </p:cNvPr>
          <p:cNvSpPr>
            <a:spLocks noEditPoints="1"/>
          </p:cNvSpPr>
          <p:nvPr/>
        </p:nvSpPr>
        <p:spPr bwMode="auto">
          <a:xfrm>
            <a:off x="7474523" y="3974373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31539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Freeform 261">
            <a:extLst>
              <a:ext uri="{FF2B5EF4-FFF2-40B4-BE49-F238E27FC236}">
                <a16:creationId xmlns:a16="http://schemas.microsoft.com/office/drawing/2014/main" id="{A6B15975-9BF5-497B-8828-F7F96DDB9678}"/>
              </a:ext>
            </a:extLst>
          </p:cNvPr>
          <p:cNvSpPr>
            <a:spLocks/>
          </p:cNvSpPr>
          <p:nvPr/>
        </p:nvSpPr>
        <p:spPr bwMode="auto">
          <a:xfrm>
            <a:off x="7999123" y="3974373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Freeform 262">
            <a:extLst>
              <a:ext uri="{FF2B5EF4-FFF2-40B4-BE49-F238E27FC236}">
                <a16:creationId xmlns:a16="http://schemas.microsoft.com/office/drawing/2014/main" id="{D6FE1D06-324E-4538-B42F-50E43DF47E8D}"/>
              </a:ext>
            </a:extLst>
          </p:cNvPr>
          <p:cNvSpPr>
            <a:spLocks/>
          </p:cNvSpPr>
          <p:nvPr/>
        </p:nvSpPr>
        <p:spPr bwMode="auto">
          <a:xfrm>
            <a:off x="7474523" y="3974373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Freeform 263">
            <a:extLst>
              <a:ext uri="{FF2B5EF4-FFF2-40B4-BE49-F238E27FC236}">
                <a16:creationId xmlns:a16="http://schemas.microsoft.com/office/drawing/2014/main" id="{0E85BB07-8A3B-42F3-BF00-734A1D005C45}"/>
              </a:ext>
            </a:extLst>
          </p:cNvPr>
          <p:cNvSpPr>
            <a:spLocks/>
          </p:cNvSpPr>
          <p:nvPr/>
        </p:nvSpPr>
        <p:spPr bwMode="auto">
          <a:xfrm>
            <a:off x="8143577" y="4575364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solidFill>
            <a:srgbClr val="315397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Freeform 264">
            <a:extLst>
              <a:ext uri="{FF2B5EF4-FFF2-40B4-BE49-F238E27FC236}">
                <a16:creationId xmlns:a16="http://schemas.microsoft.com/office/drawing/2014/main" id="{72E897BA-5AC2-4D2A-8023-EE4F9FBC9327}"/>
              </a:ext>
            </a:extLst>
          </p:cNvPr>
          <p:cNvSpPr>
            <a:spLocks/>
          </p:cNvSpPr>
          <p:nvPr/>
        </p:nvSpPr>
        <p:spPr bwMode="auto">
          <a:xfrm>
            <a:off x="7560055" y="5344797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Freeform 265">
            <a:extLst>
              <a:ext uri="{FF2B5EF4-FFF2-40B4-BE49-F238E27FC236}">
                <a16:creationId xmlns:a16="http://schemas.microsoft.com/office/drawing/2014/main" id="{8FB11F28-B0D8-47C1-938F-A2AE9BC0E266}"/>
              </a:ext>
            </a:extLst>
          </p:cNvPr>
          <p:cNvSpPr>
            <a:spLocks/>
          </p:cNvSpPr>
          <p:nvPr/>
        </p:nvSpPr>
        <p:spPr bwMode="auto">
          <a:xfrm>
            <a:off x="7997222" y="5344797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Freeform 266">
            <a:extLst>
              <a:ext uri="{FF2B5EF4-FFF2-40B4-BE49-F238E27FC236}">
                <a16:creationId xmlns:a16="http://schemas.microsoft.com/office/drawing/2014/main" id="{A8EA0E96-2F9D-4E52-8268-591498E5BC7D}"/>
              </a:ext>
            </a:extLst>
          </p:cNvPr>
          <p:cNvSpPr>
            <a:spLocks/>
          </p:cNvSpPr>
          <p:nvPr/>
        </p:nvSpPr>
        <p:spPr bwMode="auto">
          <a:xfrm>
            <a:off x="7560055" y="5409262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Freeform 267">
            <a:extLst>
              <a:ext uri="{FF2B5EF4-FFF2-40B4-BE49-F238E27FC236}">
                <a16:creationId xmlns:a16="http://schemas.microsoft.com/office/drawing/2014/main" id="{F25634BD-D69E-473C-B079-44087595D35B}"/>
              </a:ext>
            </a:extLst>
          </p:cNvPr>
          <p:cNvSpPr>
            <a:spLocks/>
          </p:cNvSpPr>
          <p:nvPr/>
        </p:nvSpPr>
        <p:spPr bwMode="auto">
          <a:xfrm>
            <a:off x="6662916" y="4660626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Freeform 268">
            <a:extLst>
              <a:ext uri="{FF2B5EF4-FFF2-40B4-BE49-F238E27FC236}">
                <a16:creationId xmlns:a16="http://schemas.microsoft.com/office/drawing/2014/main" id="{A703C9E0-01E8-404E-9DA1-698768E29AC9}"/>
              </a:ext>
            </a:extLst>
          </p:cNvPr>
          <p:cNvSpPr>
            <a:spLocks/>
          </p:cNvSpPr>
          <p:nvPr/>
        </p:nvSpPr>
        <p:spPr bwMode="auto">
          <a:xfrm>
            <a:off x="6685723" y="4660626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Freeform 269">
            <a:extLst>
              <a:ext uri="{FF2B5EF4-FFF2-40B4-BE49-F238E27FC236}">
                <a16:creationId xmlns:a16="http://schemas.microsoft.com/office/drawing/2014/main" id="{A61F8EFC-E525-41A8-8291-BFAB76324FAA}"/>
              </a:ext>
            </a:extLst>
          </p:cNvPr>
          <p:cNvSpPr>
            <a:spLocks/>
          </p:cNvSpPr>
          <p:nvPr/>
        </p:nvSpPr>
        <p:spPr bwMode="auto">
          <a:xfrm>
            <a:off x="6662916" y="4660626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Freeform 270">
            <a:extLst>
              <a:ext uri="{FF2B5EF4-FFF2-40B4-BE49-F238E27FC236}">
                <a16:creationId xmlns:a16="http://schemas.microsoft.com/office/drawing/2014/main" id="{9E37A2F5-BFCC-451E-9C36-41F9544A97D1}"/>
              </a:ext>
            </a:extLst>
          </p:cNvPr>
          <p:cNvSpPr>
            <a:spLocks/>
          </p:cNvSpPr>
          <p:nvPr/>
        </p:nvSpPr>
        <p:spPr bwMode="auto">
          <a:xfrm>
            <a:off x="6440530" y="4163614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" name="Freeform 271">
            <a:extLst>
              <a:ext uri="{FF2B5EF4-FFF2-40B4-BE49-F238E27FC236}">
                <a16:creationId xmlns:a16="http://schemas.microsoft.com/office/drawing/2014/main" id="{74AF8986-15FE-4DEA-AD57-6011920532E4}"/>
              </a:ext>
            </a:extLst>
          </p:cNvPr>
          <p:cNvSpPr>
            <a:spLocks/>
          </p:cNvSpPr>
          <p:nvPr/>
        </p:nvSpPr>
        <p:spPr bwMode="auto">
          <a:xfrm>
            <a:off x="7120990" y="3377543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" name="Freeform 272">
            <a:extLst>
              <a:ext uri="{FF2B5EF4-FFF2-40B4-BE49-F238E27FC236}">
                <a16:creationId xmlns:a16="http://schemas.microsoft.com/office/drawing/2014/main" id="{082990D4-F3F4-4E1F-A3DD-DF4D8F30C26D}"/>
              </a:ext>
            </a:extLst>
          </p:cNvPr>
          <p:cNvSpPr>
            <a:spLocks/>
          </p:cNvSpPr>
          <p:nvPr/>
        </p:nvSpPr>
        <p:spPr bwMode="auto">
          <a:xfrm>
            <a:off x="7120990" y="3377543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Freeform 273">
            <a:extLst>
              <a:ext uri="{FF2B5EF4-FFF2-40B4-BE49-F238E27FC236}">
                <a16:creationId xmlns:a16="http://schemas.microsoft.com/office/drawing/2014/main" id="{A4F6EA75-4F6B-4787-B71F-E5878E3A0297}"/>
              </a:ext>
            </a:extLst>
          </p:cNvPr>
          <p:cNvSpPr>
            <a:spLocks/>
          </p:cNvSpPr>
          <p:nvPr/>
        </p:nvSpPr>
        <p:spPr bwMode="auto">
          <a:xfrm>
            <a:off x="7354777" y="3377543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" name="Freeform 274">
            <a:extLst>
              <a:ext uri="{FF2B5EF4-FFF2-40B4-BE49-F238E27FC236}">
                <a16:creationId xmlns:a16="http://schemas.microsoft.com/office/drawing/2014/main" id="{5EA7C0AA-55AE-4DBA-81B1-D0BA181F55DA}"/>
              </a:ext>
            </a:extLst>
          </p:cNvPr>
          <p:cNvSpPr>
            <a:spLocks/>
          </p:cNvSpPr>
          <p:nvPr/>
        </p:nvSpPr>
        <p:spPr bwMode="auto">
          <a:xfrm>
            <a:off x="8240515" y="3423293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Freeform 275">
            <a:extLst>
              <a:ext uri="{FF2B5EF4-FFF2-40B4-BE49-F238E27FC236}">
                <a16:creationId xmlns:a16="http://schemas.microsoft.com/office/drawing/2014/main" id="{9CF13C67-4633-4241-AA47-4298CC15437A}"/>
              </a:ext>
            </a:extLst>
          </p:cNvPr>
          <p:cNvSpPr>
            <a:spLocks/>
          </p:cNvSpPr>
          <p:nvPr/>
        </p:nvSpPr>
        <p:spPr bwMode="auto">
          <a:xfrm>
            <a:off x="8846846" y="3753943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Freeform 276">
            <a:extLst>
              <a:ext uri="{FF2B5EF4-FFF2-40B4-BE49-F238E27FC236}">
                <a16:creationId xmlns:a16="http://schemas.microsoft.com/office/drawing/2014/main" id="{4A155FF8-F79B-47E2-9E26-92BA2E00F991}"/>
              </a:ext>
            </a:extLst>
          </p:cNvPr>
          <p:cNvSpPr>
            <a:spLocks/>
          </p:cNvSpPr>
          <p:nvPr/>
        </p:nvSpPr>
        <p:spPr bwMode="auto">
          <a:xfrm>
            <a:off x="8846846" y="3753943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Freeform 277">
            <a:extLst>
              <a:ext uri="{FF2B5EF4-FFF2-40B4-BE49-F238E27FC236}">
                <a16:creationId xmlns:a16="http://schemas.microsoft.com/office/drawing/2014/main" id="{1F8935AB-3A30-41C8-96CC-C7D71B9DD30F}"/>
              </a:ext>
            </a:extLst>
          </p:cNvPr>
          <p:cNvSpPr>
            <a:spLocks/>
          </p:cNvSpPr>
          <p:nvPr/>
        </p:nvSpPr>
        <p:spPr bwMode="auto">
          <a:xfrm>
            <a:off x="8924774" y="3753943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Freeform 278">
            <a:extLst>
              <a:ext uri="{FF2B5EF4-FFF2-40B4-BE49-F238E27FC236}">
                <a16:creationId xmlns:a16="http://schemas.microsoft.com/office/drawing/2014/main" id="{F86E65A0-0A2C-4CC7-B2F3-947E0D4242C2}"/>
              </a:ext>
            </a:extLst>
          </p:cNvPr>
          <p:cNvSpPr>
            <a:spLocks/>
          </p:cNvSpPr>
          <p:nvPr/>
        </p:nvSpPr>
        <p:spPr bwMode="auto">
          <a:xfrm>
            <a:off x="9055925" y="4523376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Freeform 279">
            <a:extLst>
              <a:ext uri="{FF2B5EF4-FFF2-40B4-BE49-F238E27FC236}">
                <a16:creationId xmlns:a16="http://schemas.microsoft.com/office/drawing/2014/main" id="{44EFCD4A-45DE-410A-A3C4-B972FAF93F0A}"/>
              </a:ext>
            </a:extLst>
          </p:cNvPr>
          <p:cNvSpPr>
            <a:spLocks/>
          </p:cNvSpPr>
          <p:nvPr/>
        </p:nvSpPr>
        <p:spPr bwMode="auto">
          <a:xfrm>
            <a:off x="9055925" y="4523376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Freeform 280">
            <a:extLst>
              <a:ext uri="{FF2B5EF4-FFF2-40B4-BE49-F238E27FC236}">
                <a16:creationId xmlns:a16="http://schemas.microsoft.com/office/drawing/2014/main" id="{54478A0B-92C7-4C7C-985F-89EBB8B53B8A}"/>
              </a:ext>
            </a:extLst>
          </p:cNvPr>
          <p:cNvSpPr>
            <a:spLocks/>
          </p:cNvSpPr>
          <p:nvPr/>
        </p:nvSpPr>
        <p:spPr bwMode="auto">
          <a:xfrm>
            <a:off x="9168066" y="4577443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Freeform 281">
            <a:extLst>
              <a:ext uri="{FF2B5EF4-FFF2-40B4-BE49-F238E27FC236}">
                <a16:creationId xmlns:a16="http://schemas.microsoft.com/office/drawing/2014/main" id="{9F5AD7C4-6623-4CB5-A55F-4B6DDFA9337C}"/>
              </a:ext>
            </a:extLst>
          </p:cNvPr>
          <p:cNvSpPr>
            <a:spLocks/>
          </p:cNvSpPr>
          <p:nvPr/>
        </p:nvSpPr>
        <p:spPr bwMode="auto">
          <a:xfrm>
            <a:off x="8670077" y="5005830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31539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Freeform 282">
            <a:extLst>
              <a:ext uri="{FF2B5EF4-FFF2-40B4-BE49-F238E27FC236}">
                <a16:creationId xmlns:a16="http://schemas.microsoft.com/office/drawing/2014/main" id="{9A809131-3D8C-4483-8E72-095B1A36DDEA}"/>
              </a:ext>
            </a:extLst>
          </p:cNvPr>
          <p:cNvSpPr>
            <a:spLocks/>
          </p:cNvSpPr>
          <p:nvPr/>
        </p:nvSpPr>
        <p:spPr bwMode="auto">
          <a:xfrm>
            <a:off x="8825937" y="5014147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Freeform 283">
            <a:extLst>
              <a:ext uri="{FF2B5EF4-FFF2-40B4-BE49-F238E27FC236}">
                <a16:creationId xmlns:a16="http://schemas.microsoft.com/office/drawing/2014/main" id="{05D02C98-11ED-443F-93A8-3C18DAF8E1F0}"/>
              </a:ext>
            </a:extLst>
          </p:cNvPr>
          <p:cNvSpPr>
            <a:spLocks/>
          </p:cNvSpPr>
          <p:nvPr/>
        </p:nvSpPr>
        <p:spPr bwMode="auto">
          <a:xfrm>
            <a:off x="8670077" y="5005830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Freeform 284">
            <a:extLst>
              <a:ext uri="{FF2B5EF4-FFF2-40B4-BE49-F238E27FC236}">
                <a16:creationId xmlns:a16="http://schemas.microsoft.com/office/drawing/2014/main" id="{1CB6C04B-6EE9-4766-AAD1-94E024D85B73}"/>
              </a:ext>
            </a:extLst>
          </p:cNvPr>
          <p:cNvSpPr>
            <a:spLocks/>
          </p:cNvSpPr>
          <p:nvPr/>
        </p:nvSpPr>
        <p:spPr bwMode="auto">
          <a:xfrm>
            <a:off x="9200379" y="5307365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" name="Freeform 285">
            <a:extLst>
              <a:ext uri="{FF2B5EF4-FFF2-40B4-BE49-F238E27FC236}">
                <a16:creationId xmlns:a16="http://schemas.microsoft.com/office/drawing/2014/main" id="{08A93988-5B41-411B-A655-B945FFA7C986}"/>
              </a:ext>
            </a:extLst>
          </p:cNvPr>
          <p:cNvSpPr>
            <a:spLocks/>
          </p:cNvSpPr>
          <p:nvPr/>
        </p:nvSpPr>
        <p:spPr bwMode="auto">
          <a:xfrm>
            <a:off x="9455076" y="5307365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Freeform 286">
            <a:extLst>
              <a:ext uri="{FF2B5EF4-FFF2-40B4-BE49-F238E27FC236}">
                <a16:creationId xmlns:a16="http://schemas.microsoft.com/office/drawing/2014/main" id="{8724B12F-6731-4838-ACEE-65D95324E650}"/>
              </a:ext>
            </a:extLst>
          </p:cNvPr>
          <p:cNvSpPr>
            <a:spLocks/>
          </p:cNvSpPr>
          <p:nvPr/>
        </p:nvSpPr>
        <p:spPr bwMode="auto">
          <a:xfrm>
            <a:off x="9200379" y="5307365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Freeform 287">
            <a:extLst>
              <a:ext uri="{FF2B5EF4-FFF2-40B4-BE49-F238E27FC236}">
                <a16:creationId xmlns:a16="http://schemas.microsoft.com/office/drawing/2014/main" id="{F94AEE6A-2E40-4982-BABA-35028205E985}"/>
              </a:ext>
            </a:extLst>
          </p:cNvPr>
          <p:cNvSpPr>
            <a:spLocks/>
          </p:cNvSpPr>
          <p:nvPr/>
        </p:nvSpPr>
        <p:spPr bwMode="auto">
          <a:xfrm>
            <a:off x="10137436" y="4184408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" name="Freeform 288">
            <a:extLst>
              <a:ext uri="{FF2B5EF4-FFF2-40B4-BE49-F238E27FC236}">
                <a16:creationId xmlns:a16="http://schemas.microsoft.com/office/drawing/2014/main" id="{F5124FB5-1020-4708-90B7-B38F35C8A667}"/>
              </a:ext>
            </a:extLst>
          </p:cNvPr>
          <p:cNvSpPr>
            <a:spLocks/>
          </p:cNvSpPr>
          <p:nvPr/>
        </p:nvSpPr>
        <p:spPr bwMode="auto">
          <a:xfrm>
            <a:off x="10219167" y="4344534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9" name="Freeform 289">
            <a:extLst>
              <a:ext uri="{FF2B5EF4-FFF2-40B4-BE49-F238E27FC236}">
                <a16:creationId xmlns:a16="http://schemas.microsoft.com/office/drawing/2014/main" id="{463EE6D5-0306-436E-9E9F-1BE32A367BFC}"/>
              </a:ext>
            </a:extLst>
          </p:cNvPr>
          <p:cNvSpPr>
            <a:spLocks/>
          </p:cNvSpPr>
          <p:nvPr/>
        </p:nvSpPr>
        <p:spPr bwMode="auto">
          <a:xfrm>
            <a:off x="10137436" y="4184408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0" name="Freeform 290">
            <a:extLst>
              <a:ext uri="{FF2B5EF4-FFF2-40B4-BE49-F238E27FC236}">
                <a16:creationId xmlns:a16="http://schemas.microsoft.com/office/drawing/2014/main" id="{B2DAB78F-F125-437E-9EFA-DC3D3F09042B}"/>
              </a:ext>
            </a:extLst>
          </p:cNvPr>
          <p:cNvSpPr>
            <a:spLocks/>
          </p:cNvSpPr>
          <p:nvPr/>
        </p:nvSpPr>
        <p:spPr bwMode="auto">
          <a:xfrm>
            <a:off x="10487168" y="5394706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FFFF00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1" name="Freeform 291">
            <a:extLst>
              <a:ext uri="{FF2B5EF4-FFF2-40B4-BE49-F238E27FC236}">
                <a16:creationId xmlns:a16="http://schemas.microsoft.com/office/drawing/2014/main" id="{A4DFD73F-B4C1-4923-A898-65A921BAE8A9}"/>
              </a:ext>
            </a:extLst>
          </p:cNvPr>
          <p:cNvSpPr>
            <a:spLocks/>
          </p:cNvSpPr>
          <p:nvPr/>
        </p:nvSpPr>
        <p:spPr bwMode="auto">
          <a:xfrm>
            <a:off x="10489068" y="4338296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" name="Freeform 292">
            <a:extLst>
              <a:ext uri="{FF2B5EF4-FFF2-40B4-BE49-F238E27FC236}">
                <a16:creationId xmlns:a16="http://schemas.microsoft.com/office/drawing/2014/main" id="{0BFB0321-78B8-4AFC-B7BC-51A36D2A18F9}"/>
              </a:ext>
            </a:extLst>
          </p:cNvPr>
          <p:cNvSpPr>
            <a:spLocks/>
          </p:cNvSpPr>
          <p:nvPr/>
        </p:nvSpPr>
        <p:spPr bwMode="auto">
          <a:xfrm>
            <a:off x="10671539" y="4338296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" name="Freeform 293">
            <a:extLst>
              <a:ext uri="{FF2B5EF4-FFF2-40B4-BE49-F238E27FC236}">
                <a16:creationId xmlns:a16="http://schemas.microsoft.com/office/drawing/2014/main" id="{0162E864-9FAE-47BE-9CB3-0153C4C77351}"/>
              </a:ext>
            </a:extLst>
          </p:cNvPr>
          <p:cNvSpPr>
            <a:spLocks/>
          </p:cNvSpPr>
          <p:nvPr/>
        </p:nvSpPr>
        <p:spPr bwMode="auto">
          <a:xfrm>
            <a:off x="10489068" y="4338296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" name="Rectangle 294">
            <a:extLst>
              <a:ext uri="{FF2B5EF4-FFF2-40B4-BE49-F238E27FC236}">
                <a16:creationId xmlns:a16="http://schemas.microsoft.com/office/drawing/2014/main" id="{C28D643E-EE62-4E3C-8116-CD34AA13B1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88452" y="5047760"/>
            <a:ext cx="3342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STC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5" name="Rectangle 295">
            <a:extLst>
              <a:ext uri="{FF2B5EF4-FFF2-40B4-BE49-F238E27FC236}">
                <a16:creationId xmlns:a16="http://schemas.microsoft.com/office/drawing/2014/main" id="{D32E63CA-123B-424D-8D10-1741A98CEE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86553" y="5998131"/>
            <a:ext cx="326653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JHC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6" name="Rectangle 296">
            <a:extLst>
              <a:ext uri="{FF2B5EF4-FFF2-40B4-BE49-F238E27FC236}">
                <a16:creationId xmlns:a16="http://schemas.microsoft.com/office/drawing/2014/main" id="{BA08BA65-FA7B-4BE3-B75B-C40EBD1781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36324" y="5318699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7" name="Rectangle 297">
            <a:extLst>
              <a:ext uri="{FF2B5EF4-FFF2-40B4-BE49-F238E27FC236}">
                <a16:creationId xmlns:a16="http://schemas.microsoft.com/office/drawing/2014/main" id="{879AE9DB-9E6F-465B-81C7-754B6797DF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62257" y="5975205"/>
            <a:ext cx="324960" cy="194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JMK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8" name="Rectangle 298">
            <a:extLst>
              <a:ext uri="{FF2B5EF4-FFF2-40B4-BE49-F238E27FC236}">
                <a16:creationId xmlns:a16="http://schemas.microsoft.com/office/drawing/2014/main" id="{943662ED-FDBA-4F9B-8CA5-9CA452771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60162" y="5535451"/>
            <a:ext cx="3304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VYS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9" name="Rectangle 299">
            <a:extLst>
              <a:ext uri="{FF2B5EF4-FFF2-40B4-BE49-F238E27FC236}">
                <a16:creationId xmlns:a16="http://schemas.microsoft.com/office/drawing/2014/main" id="{1CAD1657-3C71-431E-8EEB-C76D9638C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9780" y="5756370"/>
            <a:ext cx="226000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0" name="Rectangle 300">
            <a:extLst>
              <a:ext uri="{FF2B5EF4-FFF2-40B4-BE49-F238E27FC236}">
                <a16:creationId xmlns:a16="http://schemas.microsoft.com/office/drawing/2014/main" id="{40D68B8A-61C7-45E5-88C6-8D5059947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52893" y="4064042"/>
            <a:ext cx="239292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1" name="Rectangle 301">
            <a:extLst>
              <a:ext uri="{FF2B5EF4-FFF2-40B4-BE49-F238E27FC236}">
                <a16:creationId xmlns:a16="http://schemas.microsoft.com/office/drawing/2014/main" id="{A7934045-FC72-49D0-848D-9FFC3A977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40971" y="4928963"/>
            <a:ext cx="35324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MSK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" name="Rectangle 302">
            <a:extLst>
              <a:ext uri="{FF2B5EF4-FFF2-40B4-BE49-F238E27FC236}">
                <a16:creationId xmlns:a16="http://schemas.microsoft.com/office/drawing/2014/main" id="{62583F7F-B66A-4E21-8F46-70740F68C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57934" y="5306194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" name="Rectangle 303">
            <a:extLst>
              <a:ext uri="{FF2B5EF4-FFF2-40B4-BE49-F238E27FC236}">
                <a16:creationId xmlns:a16="http://schemas.microsoft.com/office/drawing/2014/main" id="{9B850361-0A99-41C5-9F6A-992542928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96965" y="4862270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PAK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4" name="Rectangle 304">
            <a:extLst>
              <a:ext uri="{FF2B5EF4-FFF2-40B4-BE49-F238E27FC236}">
                <a16:creationId xmlns:a16="http://schemas.microsoft.com/office/drawing/2014/main" id="{2729B6C3-6722-4756-80EF-C4E3381A0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15233" y="4237009"/>
            <a:ext cx="252588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HKK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5" name="Rectangle 305">
            <a:extLst>
              <a:ext uri="{FF2B5EF4-FFF2-40B4-BE49-F238E27FC236}">
                <a16:creationId xmlns:a16="http://schemas.microsoft.com/office/drawing/2014/main" id="{5529669F-886B-4D6A-ABB4-DC5297C092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46323" y="3762426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LBK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6" name="Rectangle 306">
            <a:extLst>
              <a:ext uri="{FF2B5EF4-FFF2-40B4-BE49-F238E27FC236}">
                <a16:creationId xmlns:a16="http://schemas.microsoft.com/office/drawing/2014/main" id="{178AB1FC-887A-4690-A016-B3D384B42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5369" y="4460030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KVK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7" name="Rectangle 307">
            <a:extLst>
              <a:ext uri="{FF2B5EF4-FFF2-40B4-BE49-F238E27FC236}">
                <a16:creationId xmlns:a16="http://schemas.microsoft.com/office/drawing/2014/main" id="{8DAABAA8-62E8-4559-8C30-5D6C13A941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67561" y="4645519"/>
            <a:ext cx="341846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PHA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3" name="Obdélník 112"/>
          <p:cNvSpPr/>
          <p:nvPr/>
        </p:nvSpPr>
        <p:spPr>
          <a:xfrm>
            <a:off x="450054" y="5489629"/>
            <a:ext cx="5763794" cy="321579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6237319" y="1903831"/>
            <a:ext cx="5486897" cy="129266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Celková </a:t>
            </a:r>
            <a:r>
              <a:rPr kumimoji="0" lang="cs-CZ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proočkovanost</a:t>
            </a:r>
            <a:r>
              <a:rPr kumimoji="0" lang="cs-CZ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 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ZLK je </a:t>
            </a:r>
            <a:r>
              <a:rPr kumimoji="0" lang="cs-CZ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60,76 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26,5% 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ukončovací </a:t>
            </a:r>
            <a:r>
              <a:rPr kumimoji="0" lang="cs-CZ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dávka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33,3% 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posilující dávka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1,0% 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první dávka</a:t>
            </a:r>
          </a:p>
        </p:txBody>
      </p:sp>
      <p:sp>
        <p:nvSpPr>
          <p:cNvPr id="114" name="Obdélník 113"/>
          <p:cNvSpPr/>
          <p:nvPr/>
        </p:nvSpPr>
        <p:spPr>
          <a:xfrm>
            <a:off x="2963774" y="386511"/>
            <a:ext cx="51748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Očkovaní v krajích (</a:t>
            </a:r>
            <a:r>
              <a:rPr kumimoji="0" lang="cs-CZ" sz="2400" b="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podle místa bydliště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</p:txBody>
      </p:sp>
      <p:sp>
        <p:nvSpPr>
          <p:cNvPr id="117" name="Rectangle 1"/>
          <p:cNvSpPr>
            <a:spLocks noChangeArrowheads="1"/>
          </p:cNvSpPr>
          <p:nvPr/>
        </p:nvSpPr>
        <p:spPr bwMode="auto">
          <a:xfrm>
            <a:off x="9821420" y="332709"/>
            <a:ext cx="252796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Stav k 4.2.2022</a:t>
            </a:r>
            <a:endParaRPr kumimoji="0" lang="cs-CZ" altLang="cs-CZ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graphicFrame>
        <p:nvGraphicFramePr>
          <p:cNvPr id="108" name="Chart 6">
            <a:extLst>
              <a:ext uri="{FF2B5EF4-FFF2-40B4-BE49-F238E27FC236}">
                <a16:creationId xmlns:a16="http://schemas.microsoft.com/office/drawing/2014/main" id="{A329223D-04DC-459A-A7C2-69EB1368F112}"/>
              </a:ext>
            </a:extLst>
          </p:cNvPr>
          <p:cNvGraphicFramePr/>
          <p:nvPr>
            <p:extLst/>
          </p:nvPr>
        </p:nvGraphicFramePr>
        <p:xfrm>
          <a:off x="172061" y="1443642"/>
          <a:ext cx="5060115" cy="5118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9" name="TextBox 7">
            <a:extLst>
              <a:ext uri="{FF2B5EF4-FFF2-40B4-BE49-F238E27FC236}">
                <a16:creationId xmlns:a16="http://schemas.microsoft.com/office/drawing/2014/main" id="{26B45494-8F6C-4C0C-ACA6-ADCA4E105859}"/>
              </a:ext>
            </a:extLst>
          </p:cNvPr>
          <p:cNvSpPr txBox="1"/>
          <p:nvPr/>
        </p:nvSpPr>
        <p:spPr>
          <a:xfrm>
            <a:off x="1319629" y="1136585"/>
            <a:ext cx="39581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 obyvatel</a:t>
            </a:r>
          </a:p>
        </p:txBody>
      </p:sp>
      <p:graphicFrame>
        <p:nvGraphicFramePr>
          <p:cNvPr id="111" name="Tabulka 110">
            <a:extLst>
              <a:ext uri="{FF2B5EF4-FFF2-40B4-BE49-F238E27FC236}">
                <a16:creationId xmlns:a16="http://schemas.microsoft.com/office/drawing/2014/main" id="{C7EB195F-BFA8-4945-B916-741F39DC621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200355" y="1223938"/>
          <a:ext cx="730372" cy="5192955"/>
        </p:xfrm>
        <a:graphic>
          <a:graphicData uri="http://schemas.openxmlformats.org/drawingml/2006/table">
            <a:tbl>
              <a:tblPr/>
              <a:tblGrid>
                <a:gridCol w="730372">
                  <a:extLst>
                    <a:ext uri="{9D8B030D-6E8A-4147-A177-3AD203B41FA5}">
                      <a16:colId xmlns:a16="http://schemas.microsoft.com/office/drawing/2014/main" val="1754736106"/>
                    </a:ext>
                  </a:extLst>
                </a:gridCol>
              </a:tblGrid>
              <a:tr h="29721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Počet </a:t>
                      </a:r>
                      <a:r>
                        <a:rPr lang="cs-CZ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vakcino-vaných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78743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341 186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136238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935 271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8109056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888 623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019969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417 676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621748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6 930 945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534323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353 648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053104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377 059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588264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512 680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0276534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747 081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81722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325 958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247165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274 424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265956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181 721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9396529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352 473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36740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711 889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782957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373 473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7793540"/>
                  </a:ext>
                </a:extLst>
              </a:tr>
            </a:tbl>
          </a:graphicData>
        </a:graphic>
      </p:graphicFrame>
      <p:sp>
        <p:nvSpPr>
          <p:cNvPr id="118" name="Obdélník 117">
            <a:extLst>
              <a:ext uri="{FF2B5EF4-FFF2-40B4-BE49-F238E27FC236}">
                <a16:creationId xmlns:a16="http://schemas.microsoft.com/office/drawing/2014/main" id="{6E91BDFE-6512-417D-AECA-5707BFBB91D5}"/>
              </a:ext>
            </a:extLst>
          </p:cNvPr>
          <p:cNvSpPr/>
          <p:nvPr/>
        </p:nvSpPr>
        <p:spPr>
          <a:xfrm>
            <a:off x="1214957" y="6481378"/>
            <a:ext cx="467948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Bydliště není uvedeno u 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139 753 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osob z počáteční fáze vakcinace</a:t>
            </a:r>
          </a:p>
        </p:txBody>
      </p:sp>
    </p:spTree>
    <p:extLst>
      <p:ext uri="{BB962C8B-B14F-4D97-AF65-F5344CB8AC3E}">
        <p14:creationId xmlns:p14="http://schemas.microsoft.com/office/powerpoint/2010/main" val="75210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EC0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Skupina 8"/>
          <p:cNvGrpSpPr/>
          <p:nvPr/>
        </p:nvGrpSpPr>
        <p:grpSpPr>
          <a:xfrm>
            <a:off x="113334" y="102023"/>
            <a:ext cx="11973955" cy="901082"/>
            <a:chOff x="113334" y="102023"/>
            <a:chExt cx="11973955" cy="901082"/>
          </a:xfrm>
        </p:grpSpPr>
        <p:sp>
          <p:nvSpPr>
            <p:cNvPr id="4" name="Zaoblený obdélník 3"/>
            <p:cNvSpPr/>
            <p:nvPr/>
          </p:nvSpPr>
          <p:spPr>
            <a:xfrm>
              <a:off x="113334" y="102023"/>
              <a:ext cx="11973955" cy="901082"/>
            </a:xfrm>
            <a:prstGeom prst="roundRect">
              <a:avLst/>
            </a:prstGeom>
            <a:solidFill>
              <a:srgbClr val="00538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" name="Obrázek 4">
              <a:extLst>
                <a:ext uri="{FF2B5EF4-FFF2-40B4-BE49-F238E27FC236}">
                  <a16:creationId xmlns:a16="http://schemas.microsoft.com/office/drawing/2014/main" id="{24572D85-A9D1-4A60-9210-67A538D236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1430" y="306519"/>
              <a:ext cx="1883441" cy="455144"/>
            </a:xfrm>
            <a:prstGeom prst="rect">
              <a:avLst/>
            </a:prstGeom>
          </p:spPr>
        </p:pic>
        <p:sp>
          <p:nvSpPr>
            <p:cNvPr id="7" name="Rectangle 1"/>
            <p:cNvSpPr>
              <a:spLocks noChangeArrowheads="1"/>
            </p:cNvSpPr>
            <p:nvPr/>
          </p:nvSpPr>
          <p:spPr bwMode="auto">
            <a:xfrm>
              <a:off x="3008377" y="260176"/>
              <a:ext cx="6825736" cy="584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32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euton Normal" panose="02000506080000020004" pitchFamily="2" charset="0"/>
                  <a:ea typeface="+mn-ea"/>
                  <a:cs typeface="+mn-cs"/>
                </a:rPr>
                <a:t>Nárůst – pokles očkování ve ZLK a OČM</a:t>
              </a:r>
              <a:endParaRPr kumimoji="0" lang="cs-CZ" altLang="cs-CZ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euton Normal" panose="02000506080000020004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10" name="Tabulka 9"/>
          <p:cNvGraphicFramePr>
            <a:graphicFrameLocks noGrp="1"/>
          </p:cNvGraphicFramePr>
          <p:nvPr>
            <p:extLst/>
          </p:nvPr>
        </p:nvGraphicFramePr>
        <p:xfrm>
          <a:off x="1009256" y="1381912"/>
          <a:ext cx="10602934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2345">
                  <a:extLst>
                    <a:ext uri="{9D8B030D-6E8A-4147-A177-3AD203B41FA5}">
                      <a16:colId xmlns:a16="http://schemas.microsoft.com/office/drawing/2014/main" val="83247159"/>
                    </a:ext>
                  </a:extLst>
                </a:gridCol>
                <a:gridCol w="2131523">
                  <a:extLst>
                    <a:ext uri="{9D8B030D-6E8A-4147-A177-3AD203B41FA5}">
                      <a16:colId xmlns:a16="http://schemas.microsoft.com/office/drawing/2014/main" val="985996737"/>
                    </a:ext>
                  </a:extLst>
                </a:gridCol>
                <a:gridCol w="2203038">
                  <a:extLst>
                    <a:ext uri="{9D8B030D-6E8A-4147-A177-3AD203B41FA5}">
                      <a16:colId xmlns:a16="http://schemas.microsoft.com/office/drawing/2014/main" val="1679163698"/>
                    </a:ext>
                  </a:extLst>
                </a:gridCol>
                <a:gridCol w="2163014">
                  <a:extLst>
                    <a:ext uri="{9D8B030D-6E8A-4147-A177-3AD203B41FA5}">
                      <a16:colId xmlns:a16="http://schemas.microsoft.com/office/drawing/2014/main" val="632673869"/>
                    </a:ext>
                  </a:extLst>
                </a:gridCol>
                <a:gridCol w="2163014">
                  <a:extLst>
                    <a:ext uri="{9D8B030D-6E8A-4147-A177-3AD203B41FA5}">
                      <a16:colId xmlns:a16="http://schemas.microsoft.com/office/drawing/2014/main" val="676895412"/>
                    </a:ext>
                  </a:extLst>
                </a:gridCol>
              </a:tblGrid>
              <a:tr h="71707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2400" dirty="0" smtClean="0"/>
                        <a:t>KDO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 smtClean="0">
                          <a:solidFill>
                            <a:schemeClr val="bg1"/>
                          </a:solidFill>
                        </a:rPr>
                        <a:t>Naočkováno         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 smtClean="0">
                          <a:solidFill>
                            <a:schemeClr val="bg1"/>
                          </a:solidFill>
                        </a:rPr>
                        <a:t>10- 16.1.2022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 smtClean="0">
                          <a:solidFill>
                            <a:schemeClr val="bg1"/>
                          </a:solidFill>
                        </a:rPr>
                        <a:t>(z toho 3. dávek)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 smtClean="0">
                          <a:solidFill>
                            <a:schemeClr val="bg1"/>
                          </a:solidFill>
                        </a:rPr>
                        <a:t>Naočkováno         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 smtClean="0">
                          <a:solidFill>
                            <a:schemeClr val="bg1"/>
                          </a:solidFill>
                        </a:rPr>
                        <a:t>17- 23.1.2022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 smtClean="0">
                          <a:solidFill>
                            <a:schemeClr val="bg1"/>
                          </a:solidFill>
                        </a:rPr>
                        <a:t>(z toho 3. dávek)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 smtClean="0">
                          <a:solidFill>
                            <a:schemeClr val="bg1"/>
                          </a:solidFill>
                        </a:rPr>
                        <a:t>Naočkováno         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 smtClean="0">
                          <a:solidFill>
                            <a:schemeClr val="bg1"/>
                          </a:solidFill>
                        </a:rPr>
                        <a:t>24- 30.1.2022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 smtClean="0">
                          <a:solidFill>
                            <a:schemeClr val="bg1"/>
                          </a:solidFill>
                        </a:rPr>
                        <a:t>(z toho 3. dávek)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 smtClean="0">
                          <a:solidFill>
                            <a:schemeClr val="bg1"/>
                          </a:solidFill>
                        </a:rPr>
                        <a:t>Naočkováno         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 smtClean="0">
                          <a:solidFill>
                            <a:schemeClr val="bg1"/>
                          </a:solidFill>
                        </a:rPr>
                        <a:t>31.1.- 6.2.2022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 smtClean="0">
                          <a:solidFill>
                            <a:schemeClr val="bg1"/>
                          </a:solidFill>
                        </a:rPr>
                        <a:t>(z toho 3. dávek)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1658588"/>
                  </a:ext>
                </a:extLst>
              </a:tr>
              <a:tr h="326524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solidFill>
                            <a:srgbClr val="FF0000"/>
                          </a:solidFill>
                        </a:rPr>
                        <a:t>OČM</a:t>
                      </a:r>
                      <a:endParaRPr lang="cs-CZ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solidFill>
                            <a:srgbClr val="FF0000"/>
                          </a:solidFill>
                        </a:rPr>
                        <a:t>22121</a:t>
                      </a:r>
                    </a:p>
                    <a:p>
                      <a:pPr algn="ctr"/>
                      <a:r>
                        <a:rPr lang="cs-CZ" dirty="0" smtClean="0">
                          <a:solidFill>
                            <a:srgbClr val="FF0000"/>
                          </a:solidFill>
                        </a:rPr>
                        <a:t>(19420)</a:t>
                      </a:r>
                      <a:endParaRPr lang="cs-CZ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solidFill>
                            <a:srgbClr val="FF0000"/>
                          </a:solidFill>
                        </a:rPr>
                        <a:t>13370</a:t>
                      </a:r>
                    </a:p>
                    <a:p>
                      <a:pPr algn="ctr"/>
                      <a:r>
                        <a:rPr lang="cs-CZ" dirty="0" smtClean="0">
                          <a:solidFill>
                            <a:srgbClr val="FF0000"/>
                          </a:solidFill>
                        </a:rPr>
                        <a:t>(11733)</a:t>
                      </a:r>
                      <a:endParaRPr lang="cs-CZ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solidFill>
                            <a:srgbClr val="FF0000"/>
                          </a:solidFill>
                        </a:rPr>
                        <a:t>9422</a:t>
                      </a:r>
                    </a:p>
                    <a:p>
                      <a:pPr algn="ctr"/>
                      <a:r>
                        <a:rPr lang="cs-CZ" dirty="0" smtClean="0">
                          <a:solidFill>
                            <a:srgbClr val="FF0000"/>
                          </a:solidFill>
                        </a:rPr>
                        <a:t>(7935)</a:t>
                      </a:r>
                      <a:endParaRPr lang="cs-CZ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solidFill>
                            <a:srgbClr val="FF0000"/>
                          </a:solidFill>
                        </a:rPr>
                        <a:t>5670</a:t>
                      </a:r>
                    </a:p>
                    <a:p>
                      <a:pPr algn="ctr"/>
                      <a:r>
                        <a:rPr lang="cs-CZ" dirty="0" smtClean="0">
                          <a:solidFill>
                            <a:srgbClr val="FF0000"/>
                          </a:solidFill>
                        </a:rPr>
                        <a:t>(4457)</a:t>
                      </a:r>
                      <a:endParaRPr lang="cs-CZ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3506257"/>
                  </a:ext>
                </a:extLst>
              </a:tr>
              <a:tr h="412691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Z toho VPL a PLDD</a:t>
                      </a:r>
                      <a:endParaRPr lang="cs-CZ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solidFill>
                            <a:srgbClr val="FF0000"/>
                          </a:solidFill>
                        </a:rPr>
                        <a:t>6977 </a:t>
                      </a:r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(32%)</a:t>
                      </a:r>
                    </a:p>
                    <a:p>
                      <a:pPr algn="ctr"/>
                      <a:r>
                        <a:rPr lang="cs-CZ" dirty="0" smtClean="0">
                          <a:solidFill>
                            <a:srgbClr val="FF0000"/>
                          </a:solidFill>
                        </a:rPr>
                        <a:t>(6289)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solidFill>
                            <a:srgbClr val="FF0000"/>
                          </a:solidFill>
                        </a:rPr>
                        <a:t>4421 </a:t>
                      </a:r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(33%)</a:t>
                      </a:r>
                    </a:p>
                    <a:p>
                      <a:pPr algn="ctr"/>
                      <a:r>
                        <a:rPr lang="cs-CZ" dirty="0" smtClean="0">
                          <a:solidFill>
                            <a:srgbClr val="FF0000"/>
                          </a:solidFill>
                        </a:rPr>
                        <a:t>(4064)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solidFill>
                            <a:srgbClr val="FF0000"/>
                          </a:solidFill>
                        </a:rPr>
                        <a:t>3011 </a:t>
                      </a:r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(32%)</a:t>
                      </a:r>
                    </a:p>
                    <a:p>
                      <a:pPr algn="ctr"/>
                      <a:r>
                        <a:rPr lang="cs-CZ" dirty="0" smtClean="0">
                          <a:solidFill>
                            <a:srgbClr val="FF0000"/>
                          </a:solidFill>
                        </a:rPr>
                        <a:t>(2685)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solidFill>
                            <a:srgbClr val="FF0000"/>
                          </a:solidFill>
                        </a:rPr>
                        <a:t>1814 </a:t>
                      </a:r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(32%)</a:t>
                      </a:r>
                    </a:p>
                    <a:p>
                      <a:pPr algn="ctr"/>
                      <a:r>
                        <a:rPr lang="cs-CZ" dirty="0" smtClean="0">
                          <a:solidFill>
                            <a:srgbClr val="FF0000"/>
                          </a:solidFill>
                        </a:rPr>
                        <a:t>(1515)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7892084"/>
                  </a:ext>
                </a:extLst>
              </a:tr>
            </a:tbl>
          </a:graphicData>
        </a:graphic>
      </p:graphicFrame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833355" y="5176471"/>
            <a:ext cx="107788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3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euton Normal" panose="02000506080000020004" pitchFamily="2" charset="0"/>
              <a:ea typeface="+mn-ea"/>
              <a:cs typeface="+mn-cs"/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9468872" y="1381913"/>
            <a:ext cx="2143318" cy="2286000"/>
          </a:xfrm>
          <a:prstGeom prst="rect">
            <a:avLst/>
          </a:prstGeom>
          <a:noFill/>
          <a:ln w="5715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735044" y="5238026"/>
            <a:ext cx="10595267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Aktuálně je </a:t>
            </a:r>
            <a:r>
              <a:rPr kumimoji="0" lang="cs-CZ" altLang="cs-CZ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 OČM </a:t>
            </a:r>
            <a:r>
              <a:rPr kumimoji="0" lang="cs-CZ" altLang="cs-CZ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</a:t>
            </a:r>
            <a:r>
              <a:rPr kumimoji="0" lang="cs-CZ" altLang="cs-CZ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ZLK</a:t>
            </a:r>
            <a:r>
              <a:rPr kumimoji="0" lang="cs-CZ" altLang="cs-CZ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OČM Holešov </a:t>
            </a:r>
            <a:r>
              <a:rPr kumimoji="0" lang="cs-CZ" altLang="cs-CZ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 VITA SANITA – OTEVŘENÍ ZAČÁTKEM PŘÍŠTÍHO TÝDNE</a:t>
            </a:r>
            <a:endParaRPr kumimoji="0" lang="cs-CZ" altLang="cs-CZ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301088" y="3736245"/>
            <a:ext cx="1353414" cy="945275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546064" y="3740383"/>
            <a:ext cx="1353414" cy="945275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791039" y="3736245"/>
            <a:ext cx="1353414" cy="945275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4724118" y="3947272"/>
            <a:ext cx="9616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40%</a:t>
            </a:r>
            <a:endParaRPr kumimoji="0" lang="cs-CZ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bdélník 15"/>
          <p:cNvSpPr/>
          <p:nvPr/>
        </p:nvSpPr>
        <p:spPr>
          <a:xfrm>
            <a:off x="6966576" y="3947272"/>
            <a:ext cx="9616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29%</a:t>
            </a:r>
            <a:endParaRPr kumimoji="0" lang="cs-CZ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bdélník 16"/>
          <p:cNvSpPr/>
          <p:nvPr/>
        </p:nvSpPr>
        <p:spPr>
          <a:xfrm>
            <a:off x="9968916" y="3885716"/>
            <a:ext cx="12949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40%</a:t>
            </a:r>
            <a:endParaRPr kumimoji="0" lang="cs-CZ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1303150" y="3947272"/>
            <a:ext cx="14043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POKLES</a:t>
            </a:r>
            <a:endParaRPr kumimoji="0" lang="cs-CZ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582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EC0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Skupina 8"/>
          <p:cNvGrpSpPr/>
          <p:nvPr/>
        </p:nvGrpSpPr>
        <p:grpSpPr>
          <a:xfrm>
            <a:off x="141043" y="102023"/>
            <a:ext cx="12208339" cy="901082"/>
            <a:chOff x="141043" y="102023"/>
            <a:chExt cx="12208339" cy="901082"/>
          </a:xfrm>
        </p:grpSpPr>
        <p:sp>
          <p:nvSpPr>
            <p:cNvPr id="4" name="Zaoblený obdélník 3"/>
            <p:cNvSpPr/>
            <p:nvPr/>
          </p:nvSpPr>
          <p:spPr>
            <a:xfrm>
              <a:off x="141043" y="102023"/>
              <a:ext cx="11973955" cy="901082"/>
            </a:xfrm>
            <a:prstGeom prst="roundRect">
              <a:avLst/>
            </a:prstGeom>
            <a:solidFill>
              <a:srgbClr val="00538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" name="Obrázek 4">
              <a:extLst>
                <a:ext uri="{FF2B5EF4-FFF2-40B4-BE49-F238E27FC236}">
                  <a16:creationId xmlns:a16="http://schemas.microsoft.com/office/drawing/2014/main" id="{24572D85-A9D1-4A60-9210-67A538D236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1430" y="306519"/>
              <a:ext cx="1883441" cy="455144"/>
            </a:xfrm>
            <a:prstGeom prst="rect">
              <a:avLst/>
            </a:prstGeom>
          </p:spPr>
        </p:pic>
        <p:sp>
          <p:nvSpPr>
            <p:cNvPr id="7" name="Rectangle 1"/>
            <p:cNvSpPr>
              <a:spLocks noChangeArrowheads="1"/>
            </p:cNvSpPr>
            <p:nvPr/>
          </p:nvSpPr>
          <p:spPr bwMode="auto">
            <a:xfrm>
              <a:off x="9821420" y="332709"/>
              <a:ext cx="2527962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euton Normal" panose="02000506080000020004" pitchFamily="2" charset="0"/>
                  <a:ea typeface="+mn-ea"/>
                  <a:cs typeface="+mn-cs"/>
                </a:rPr>
                <a:t>Stav k 7.2.2022</a:t>
              </a:r>
              <a:endParaRPr kumimoji="0" lang="cs-CZ" alt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euton Normal" panose="02000506080000020004" pitchFamily="2" charset="0"/>
                <a:ea typeface="+mn-ea"/>
                <a:cs typeface="+mn-cs"/>
              </a:endParaRPr>
            </a:p>
          </p:txBody>
        </p:sp>
      </p:grpSp>
      <p:sp>
        <p:nvSpPr>
          <p:cNvPr id="2" name="Obdélník 1"/>
          <p:cNvSpPr/>
          <p:nvPr/>
        </p:nvSpPr>
        <p:spPr>
          <a:xfrm>
            <a:off x="2644683" y="444922"/>
            <a:ext cx="40703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Podané dávky v čase v jednotlivých OČM</a:t>
            </a:r>
            <a:endParaRPr kumimoji="0" lang="cs-CZ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9028345" y="1180967"/>
            <a:ext cx="276074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Věkové rozpětí 5-11</a:t>
            </a:r>
            <a:endParaRPr kumimoji="0" lang="cs-CZ" altLang="cs-CZ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bdélník 13"/>
          <p:cNvSpPr/>
          <p:nvPr/>
        </p:nvSpPr>
        <p:spPr>
          <a:xfrm>
            <a:off x="8951495" y="1104562"/>
            <a:ext cx="2898759" cy="2360533"/>
          </a:xfrm>
          <a:prstGeom prst="rect">
            <a:avLst/>
          </a:prstGeom>
          <a:noFill/>
          <a:ln w="5715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043" y="1104562"/>
            <a:ext cx="7943850" cy="4200525"/>
          </a:xfrm>
          <a:prstGeom prst="rect">
            <a:avLst/>
          </a:prstGeom>
        </p:spPr>
      </p:pic>
      <p:sp>
        <p:nvSpPr>
          <p:cNvPr id="10" name="Obdélník 9"/>
          <p:cNvSpPr/>
          <p:nvPr/>
        </p:nvSpPr>
        <p:spPr>
          <a:xfrm>
            <a:off x="4679855" y="1820403"/>
            <a:ext cx="905164" cy="3484684"/>
          </a:xfrm>
          <a:prstGeom prst="rect">
            <a:avLst/>
          </a:prstGeom>
          <a:noFill/>
          <a:ln w="5715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94268" y="1719037"/>
            <a:ext cx="2628900" cy="1581150"/>
          </a:xfrm>
          <a:prstGeom prst="rect">
            <a:avLst/>
          </a:prstGeom>
        </p:spPr>
      </p:pic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3717967" y="5745846"/>
            <a:ext cx="8733852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předregistrací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očkování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vakcínou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Novavax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k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2.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2022</a:t>
            </a:r>
            <a:endParaRPr kumimoji="0" lang="cs-CZ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uton Normal" panose="02000506080000020004" pitchFamily="2" charset="0"/>
                <a:ea typeface="+mn-ea"/>
                <a:cs typeface="+mn-cs"/>
              </a:rPr>
              <a:t>Z celkového počtu </a:t>
            </a:r>
            <a:r>
              <a:rPr kumimoji="0" lang="cs-CZ" altLang="cs-CZ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euton Normal" panose="02000506080000020004" pitchFamily="2" charset="0"/>
                <a:ea typeface="+mn-ea"/>
                <a:cs typeface="+mn-cs"/>
              </a:rPr>
              <a:t>6884</a:t>
            </a:r>
            <a:r>
              <a:rPr kumimoji="0" lang="cs-CZ" altLang="cs-CZ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uton Normal" panose="02000506080000020004" pitchFamily="2" charset="0"/>
                <a:ea typeface="+mn-ea"/>
                <a:cs typeface="+mn-cs"/>
              </a:rPr>
              <a:t> v ČR má zájem o novou vakcínu ve Zlínském kraji </a:t>
            </a:r>
            <a:r>
              <a:rPr kumimoji="0" lang="cs-CZ" altLang="cs-CZ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euton Normal" panose="02000506080000020004" pitchFamily="2" charset="0"/>
                <a:ea typeface="+mn-ea"/>
                <a:cs typeface="+mn-cs"/>
              </a:rPr>
              <a:t>308</a:t>
            </a:r>
            <a:r>
              <a:rPr kumimoji="0" lang="cs-CZ" altLang="cs-CZ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uton Normal" panose="02000506080000020004" pitchFamily="2" charset="0"/>
                <a:ea typeface="+mn-ea"/>
                <a:cs typeface="+mn-cs"/>
              </a:rPr>
              <a:t> obyvatel.</a:t>
            </a:r>
            <a:endParaRPr kumimoji="0" lang="cs-CZ" altLang="cs-CZ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euton Normal" panose="02000506080000020004" pitchFamily="2" charset="0"/>
              <a:ea typeface="+mn-ea"/>
              <a:cs typeface="+mn-cs"/>
            </a:endParaRPr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30" y="5576195"/>
            <a:ext cx="2753255" cy="101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33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Hodnocení situace v nemocnicích od KKIP – doc. MUDr. </a:t>
            </a:r>
            <a:r>
              <a:rPr lang="cs-CZ" dirty="0" err="1" smtClean="0"/>
              <a:t>Gabrhelík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solidFill>
            <a:srgbClr val="F3FBA3"/>
          </a:solidFill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cs-CZ" sz="1800" dirty="0" smtClean="0"/>
          </a:p>
          <a:p>
            <a:pPr>
              <a:buFont typeface="Arial" panose="020B0604020202020204" pitchFamily="34" charset="0"/>
              <a:buChar char="•"/>
            </a:pPr>
            <a:endParaRPr lang="cs-CZ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 smtClean="0"/>
              <a:t>Aktuální stav v nemocnicích – počty hospitalizovaných (standard, JIP, non C+, elektivní léčba)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 smtClean="0"/>
              <a:t>Personální zabezpečení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/>
              <a:t>Predikce dostatečnosti </a:t>
            </a:r>
            <a:r>
              <a:rPr lang="cs-CZ" sz="1800" dirty="0" smtClean="0"/>
              <a:t>kapacit</a:t>
            </a:r>
          </a:p>
          <a:p>
            <a:pPr>
              <a:buFont typeface="Arial" panose="020B0604020202020204" pitchFamily="34" charset="0"/>
              <a:buChar char="•"/>
            </a:pPr>
            <a:endParaRPr lang="cs-CZ" dirty="0" smtClean="0"/>
          </a:p>
          <a:p>
            <a:pPr>
              <a:buFont typeface="Arial" panose="020B0604020202020204" pitchFamily="34" charset="0"/>
              <a:buChar char="•"/>
            </a:pPr>
            <a:endParaRPr lang="cs-CZ" dirty="0" smtClean="0"/>
          </a:p>
          <a:p>
            <a:pPr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68087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 txBox="1">
            <a:spLocks noGrp="1"/>
          </p:cNvSpPr>
          <p:nvPr>
            <p:ph type="title"/>
          </p:nvPr>
        </p:nvSpPr>
        <p:spPr>
          <a:xfrm>
            <a:off x="815546" y="1541611"/>
            <a:ext cx="11052739" cy="461665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Nemocnice Zlínského kraje k </a:t>
            </a:r>
            <a:r>
              <a:rPr kumimoji="0" lang="cs-CZ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7.2.2022</a:t>
            </a: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815546" y="2133600"/>
            <a:ext cx="11052740" cy="707886"/>
          </a:xfrm>
          <a:prstGeom prst="rect">
            <a:avLst/>
          </a:prstGeom>
          <a:solidFill>
            <a:srgbClr val="4472C4">
              <a:lumMod val="20000"/>
              <a:lumOff val="8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Krajská nemocnice Zlín           </a:t>
            </a:r>
            <a:r>
              <a:rPr kumimoji="0" lang="cs-CZ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cs-CZ" sz="2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celkem</a:t>
            </a:r>
            <a:r>
              <a:rPr kumimoji="0" lang="cs-CZ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         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standard           </a:t>
            </a:r>
            <a: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ARIM                     z toho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Počet hospitalizovaných:            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 </a:t>
            </a:r>
            <a:r>
              <a:rPr kumimoji="0" lang="cs-CZ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41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              </a:t>
            </a:r>
            <a:r>
              <a:rPr kumimoji="0" lang="cs-CZ" sz="200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37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                       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4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                     UPV: 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3</a:t>
            </a:r>
            <a:endParaRPr kumimoji="0" lang="cs-CZ" sz="2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815546" y="2971810"/>
            <a:ext cx="11052739" cy="707886"/>
          </a:xfrm>
          <a:prstGeom prst="rect">
            <a:avLst/>
          </a:prstGeom>
          <a:solidFill>
            <a:srgbClr val="4472C4">
              <a:lumMod val="20000"/>
              <a:lumOff val="8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Uherskohradišťská nemocnice    </a:t>
            </a:r>
            <a:r>
              <a:rPr kumimoji="0" lang="cs-CZ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cs-CZ" sz="18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celkem</a:t>
            </a:r>
            <a:r>
              <a:rPr kumimoji="0" lang="cs-CZ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standard</a:t>
            </a:r>
            <a:r>
              <a:rPr kumimoji="0" lang="cs-CZ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ARIM                     </a:t>
            </a:r>
            <a: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z toho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Počet hospitalizovaných:</a:t>
            </a:r>
            <a: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           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cs-CZ" sz="2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69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              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65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                        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4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                    </a:t>
            </a:r>
            <a:r>
              <a:rPr kumimoji="0" lang="cs-CZ" sz="2000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UPV</a:t>
            </a:r>
            <a: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:  </a:t>
            </a:r>
            <a:r>
              <a:rPr lang="cs-CZ" sz="2000" kern="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endParaRPr kumimoji="0" lang="cs-CZ" sz="2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796591" y="3780208"/>
            <a:ext cx="11052739" cy="707886"/>
          </a:xfrm>
          <a:prstGeom prst="rect">
            <a:avLst/>
          </a:prstGeom>
          <a:solidFill>
            <a:srgbClr val="4472C4">
              <a:lumMod val="20000"/>
              <a:lumOff val="8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Kroměřížská nemocnice                 </a:t>
            </a:r>
            <a:r>
              <a:rPr kumimoji="0" lang="cs-CZ" sz="18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celkem</a:t>
            </a:r>
            <a:r>
              <a:rPr kumimoji="0" lang="cs-CZ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standard</a:t>
            </a:r>
            <a:r>
              <a:rPr kumimoji="0" lang="cs-CZ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ARIM                     </a:t>
            </a:r>
            <a: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z toho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Počet hospitalizovaných:          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  </a:t>
            </a:r>
            <a:r>
              <a:rPr kumimoji="0" lang="cs-CZ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23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               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20</a:t>
            </a:r>
            <a: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	            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3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                   UPV</a:t>
            </a:r>
            <a: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:  </a:t>
            </a:r>
            <a:r>
              <a:rPr lang="cs-CZ" sz="2000" kern="0" noProof="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2</a:t>
            </a:r>
            <a:endParaRPr kumimoji="0" lang="cs-CZ" sz="2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815546" y="4608503"/>
            <a:ext cx="11052739" cy="707886"/>
          </a:xfrm>
          <a:prstGeom prst="rect">
            <a:avLst/>
          </a:prstGeom>
          <a:solidFill>
            <a:srgbClr val="4472C4">
              <a:lumMod val="20000"/>
              <a:lumOff val="8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Vsetínská nemocnice                      </a:t>
            </a:r>
            <a:r>
              <a:rPr kumimoji="0" lang="cs-CZ" sz="18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celkem</a:t>
            </a:r>
            <a:r>
              <a:rPr kumimoji="0" lang="cs-CZ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standard</a:t>
            </a:r>
            <a:r>
              <a:rPr kumimoji="0" lang="cs-CZ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</a:t>
            </a:r>
            <a: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ARIM                    z 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toho                 ONP</a:t>
            </a:r>
            <a:endParaRPr kumimoji="0" lang="cs-CZ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Počet hospitalizovaných:             </a:t>
            </a:r>
            <a:r>
              <a:rPr kumimoji="0" lang="cs-CZ" sz="2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29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                   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25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                  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4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                       UPV</a:t>
            </a:r>
            <a: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:  </a:t>
            </a:r>
            <a:r>
              <a:rPr lang="cs-CZ" sz="2000" kern="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1                   0</a:t>
            </a:r>
            <a:endParaRPr kumimoji="0" lang="cs-CZ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B11180A1-D80C-4550-BCD7-C01AA263D6DB}"/>
              </a:ext>
            </a:extLst>
          </p:cNvPr>
          <p:cNvSpPr txBox="1"/>
          <p:nvPr/>
        </p:nvSpPr>
        <p:spPr>
          <a:xfrm>
            <a:off x="796591" y="5726097"/>
            <a:ext cx="11052739" cy="707886"/>
          </a:xfrm>
          <a:prstGeom prst="rect">
            <a:avLst/>
          </a:prstGeom>
          <a:solidFill>
            <a:srgbClr val="4472C4">
              <a:lumMod val="20000"/>
              <a:lumOff val="8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Nemocnice VALMEZ                        </a:t>
            </a:r>
            <a:r>
              <a:rPr kumimoji="0" lang="cs-CZ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cs-CZ" sz="18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celkem</a:t>
            </a:r>
            <a:r>
              <a:rPr kumimoji="0" lang="cs-CZ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standard</a:t>
            </a:r>
            <a:r>
              <a:rPr kumimoji="0" lang="cs-CZ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</a:t>
            </a:r>
            <a: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ARIM                    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z </a:t>
            </a:r>
            <a: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toho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Počet hospitalizovaných:       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      </a:t>
            </a:r>
            <a:r>
              <a:rPr kumimoji="0" lang="cs-CZ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32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                    </a:t>
            </a:r>
            <a:r>
              <a:rPr lang="cs-CZ" sz="2000" b="1" kern="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30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                   </a:t>
            </a:r>
            <a:r>
              <a:rPr lang="cs-CZ" sz="2000" kern="0" noProof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2</a:t>
            </a:r>
            <a:r>
              <a:rPr kumimoji="0" lang="cs-CZ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                     UPV</a:t>
            </a:r>
            <a: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:  </a:t>
            </a:r>
            <a:r>
              <a:rPr lang="cs-CZ" sz="2000" kern="0" noProof="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endParaRPr kumimoji="0" lang="cs-CZ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9812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88088" y="476672"/>
            <a:ext cx="3168352" cy="360039"/>
          </a:xfrm>
        </p:spPr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Program jednání: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68760"/>
            <a:ext cx="12144672" cy="6408712"/>
          </a:xfrm>
        </p:spPr>
        <p:txBody>
          <a:bodyPr/>
          <a:lstStyle/>
          <a:p>
            <a:pPr marL="0" indent="0" algn="just">
              <a:lnSpc>
                <a:spcPct val="90000"/>
              </a:lnSpc>
            </a:pPr>
            <a:endParaRPr lang="cs-CZ" sz="2400" b="1" dirty="0"/>
          </a:p>
          <a:p>
            <a:pPr marL="0" indent="0" algn="just">
              <a:lnSpc>
                <a:spcPct val="90000"/>
              </a:lnSpc>
            </a:pPr>
            <a:r>
              <a:rPr lang="cs-CZ" sz="2400" b="1" dirty="0"/>
              <a:t>Úvod</a:t>
            </a:r>
          </a:p>
          <a:p>
            <a:pPr marL="457200" indent="-457200" algn="just">
              <a:lnSpc>
                <a:spcPct val="90000"/>
              </a:lnSpc>
              <a:buAutoNum type="arabicPeriod"/>
            </a:pPr>
            <a:r>
              <a:rPr lang="cs-CZ" sz="2400" b="1" dirty="0"/>
              <a:t>Informace o aktuální EPI situaci a predikce vývoje ve ZK</a:t>
            </a:r>
          </a:p>
          <a:p>
            <a:pPr marL="457200" indent="-457200" algn="just">
              <a:lnSpc>
                <a:spcPct val="90000"/>
              </a:lnSpc>
              <a:buFontTx/>
              <a:buAutoNum type="arabicPeriod"/>
            </a:pPr>
            <a:r>
              <a:rPr lang="cs-CZ" sz="2400" b="1" dirty="0"/>
              <a:t>Informace ředitele KŘ policie ZK</a:t>
            </a:r>
          </a:p>
          <a:p>
            <a:pPr marL="457200" indent="-457200" algn="just">
              <a:lnSpc>
                <a:spcPct val="90000"/>
              </a:lnSpc>
              <a:buAutoNum type="arabicPeriod"/>
            </a:pPr>
            <a:r>
              <a:rPr lang="cs-CZ" sz="2400" b="1" dirty="0" smtClean="0"/>
              <a:t>Informace </a:t>
            </a:r>
            <a:r>
              <a:rPr lang="cs-CZ" sz="2400" b="1" dirty="0"/>
              <a:t>o situaci v zařízeních sociálních služeb</a:t>
            </a:r>
          </a:p>
          <a:p>
            <a:pPr marL="457200" indent="-457200" algn="just">
              <a:lnSpc>
                <a:spcPct val="90000"/>
              </a:lnSpc>
              <a:buAutoNum type="arabicPeriod"/>
            </a:pPr>
            <a:r>
              <a:rPr lang="cs-CZ" sz="2400" b="1" dirty="0"/>
              <a:t>Informace z oblasti školství</a:t>
            </a:r>
          </a:p>
          <a:p>
            <a:pPr marL="457200" indent="-457200" algn="just">
              <a:lnSpc>
                <a:spcPct val="90000"/>
              </a:lnSpc>
              <a:buFontTx/>
              <a:buAutoNum type="arabicPeriod"/>
            </a:pPr>
            <a:r>
              <a:rPr lang="cs-CZ" sz="2400" b="1" dirty="0"/>
              <a:t>Průběh vakcinace ve </a:t>
            </a:r>
            <a:r>
              <a:rPr lang="cs-CZ" sz="2400" b="1" dirty="0" smtClean="0"/>
              <a:t>ZK</a:t>
            </a:r>
          </a:p>
          <a:p>
            <a:pPr marL="457200" indent="-457200" algn="just">
              <a:lnSpc>
                <a:spcPct val="90000"/>
              </a:lnSpc>
              <a:buFontTx/>
              <a:buAutoNum type="arabicPeriod"/>
            </a:pPr>
            <a:r>
              <a:rPr lang="cs-CZ" sz="2400" b="1" dirty="0" smtClean="0"/>
              <a:t>Informace o situaci v nemocnicích ZK</a:t>
            </a:r>
          </a:p>
          <a:p>
            <a:pPr marL="457200" indent="-457200" algn="just">
              <a:lnSpc>
                <a:spcPct val="90000"/>
              </a:lnSpc>
              <a:buAutoNum type="arabicPeriod"/>
            </a:pPr>
            <a:r>
              <a:rPr lang="cs-CZ" sz="2400" b="1" dirty="0" smtClean="0"/>
              <a:t>Různé</a:t>
            </a:r>
            <a:endParaRPr lang="cs-CZ" sz="2400" b="1" dirty="0"/>
          </a:p>
          <a:p>
            <a:pPr marL="0" indent="0" algn="just">
              <a:lnSpc>
                <a:spcPct val="90000"/>
              </a:lnSpc>
            </a:pPr>
            <a:r>
              <a:rPr lang="cs-CZ" sz="2400" b="1" dirty="0"/>
              <a:t>Závěr</a:t>
            </a:r>
          </a:p>
          <a:p>
            <a:pPr marL="0" indent="0" algn="just">
              <a:lnSpc>
                <a:spcPct val="90000"/>
              </a:lnSpc>
            </a:pP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107580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63352" y="155665"/>
            <a:ext cx="11595720" cy="825064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cs-CZ" sz="3600" b="1" dirty="0" smtClean="0"/>
              <a:t>Dotazy, připomínky, závěr</a:t>
            </a:r>
            <a:endParaRPr lang="cs-CZ" sz="3600" b="1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838200" y="980729"/>
            <a:ext cx="10515600" cy="5196234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cs-CZ" dirty="0" smtClean="0"/>
              <a:t>Ukončení zasedání KŠ ZK</a:t>
            </a:r>
          </a:p>
          <a:p>
            <a:r>
              <a:rPr lang="cs-CZ" dirty="0" smtClean="0"/>
              <a:t>Stanovení termínu dalšího zasedání KŠ ZK:</a:t>
            </a:r>
            <a:endParaRPr lang="cs-CZ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b="1" dirty="0">
              <a:solidFill>
                <a:srgbClr val="FF0000"/>
              </a:solidFill>
            </a:endParaRPr>
          </a:p>
          <a:p>
            <a:endParaRPr lang="cs-CZ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cs-CZ" dirty="0" smtClean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endParaRPr lang="cs-CZ" dirty="0" smtClean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endParaRPr lang="cs-CZ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395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9336" y="1279131"/>
            <a:ext cx="11953328" cy="288032"/>
          </a:xfrm>
        </p:spPr>
        <p:txBody>
          <a:bodyPr/>
          <a:lstStyle/>
          <a:p>
            <a:r>
              <a:rPr lang="cs-CZ" dirty="0"/>
              <a:t>Úvod: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66664" y="1567163"/>
            <a:ext cx="11906000" cy="5102197"/>
          </a:xfrm>
          <a:solidFill>
            <a:srgbClr val="F3FBA3"/>
          </a:solidFill>
        </p:spPr>
        <p:txBody>
          <a:bodyPr/>
          <a:lstStyle/>
          <a:p>
            <a:pPr marL="0" indent="0"/>
            <a:r>
              <a:rPr lang="cs-CZ" sz="1800" b="1" dirty="0"/>
              <a:t>hejtman ZK</a:t>
            </a:r>
          </a:p>
          <a:p>
            <a:pPr marL="0" indent="0" algn="r"/>
            <a:r>
              <a:rPr lang="cs-CZ" sz="1200" dirty="0"/>
              <a:t>Motto Zlínského kraje: </a:t>
            </a:r>
            <a:r>
              <a:rPr lang="cs-CZ" sz="1200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„</a:t>
            </a:r>
            <a:r>
              <a:rPr lang="cs-CZ" sz="1200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DOSTANEME OČKOVÁNÍ K LIDEM“</a:t>
            </a:r>
            <a:endParaRPr lang="cs-CZ" sz="1200" b="1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cs-CZ" sz="1600" b="1" dirty="0" smtClean="0">
              <a:solidFill>
                <a:srgbClr val="FF000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b="1" dirty="0" smtClean="0">
                <a:solidFill>
                  <a:srgbClr val="FF0000"/>
                </a:solidFill>
              </a:rPr>
              <a:t>SPS </a:t>
            </a:r>
            <a:r>
              <a:rPr lang="cs-CZ" b="1" dirty="0">
                <a:solidFill>
                  <a:srgbClr val="FF0000"/>
                </a:solidFill>
              </a:rPr>
              <a:t>KŠ pracuje v souladu s §8 Pandemického </a:t>
            </a:r>
            <a:r>
              <a:rPr lang="cs-CZ" b="1" dirty="0" smtClean="0">
                <a:solidFill>
                  <a:srgbClr val="FF0000"/>
                </a:solidFill>
              </a:rPr>
              <a:t>zákona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200" i="1" dirty="0"/>
              <a:t>Mimořádná a ochranná opatření Ministerstva zdravotnictví vyhlášená na základě </a:t>
            </a:r>
            <a:r>
              <a:rPr lang="cs-CZ" sz="1200" b="1" i="1" dirty="0"/>
              <a:t>zákona č. 258/2000 Sb</a:t>
            </a:r>
            <a:r>
              <a:rPr lang="cs-CZ" sz="1200" i="1" dirty="0"/>
              <a:t>., o ochraně veřejného </a:t>
            </a:r>
            <a:r>
              <a:rPr lang="cs-CZ" sz="1200" i="1" dirty="0" smtClean="0"/>
              <a:t>zdraví </a:t>
            </a:r>
            <a:r>
              <a:rPr lang="cs-CZ" sz="1200" i="1" dirty="0"/>
              <a:t>a </a:t>
            </a:r>
            <a:r>
              <a:rPr lang="cs-CZ" sz="1200" b="1" i="1" dirty="0"/>
              <a:t>zákona č. 94/2021 Sb.</a:t>
            </a:r>
            <a:r>
              <a:rPr lang="cs-CZ" sz="1200" i="1" dirty="0"/>
              <a:t>, o mimořádných opatřeních při epidemii onemocnění covid-19 zůstávají v platnosti i nadále.</a:t>
            </a:r>
          </a:p>
          <a:p>
            <a:pPr marL="0" lvl="0" indent="0"/>
            <a:endParaRPr lang="cs-CZ" b="1" dirty="0" smtClean="0">
              <a:solidFill>
                <a:srgbClr val="FF0000"/>
              </a:solidFill>
            </a:endParaRPr>
          </a:p>
          <a:p>
            <a:pPr marL="0" lvl="0" indent="0"/>
            <a:r>
              <a:rPr lang="cs-CZ" b="1" dirty="0" smtClean="0">
                <a:solidFill>
                  <a:srgbClr val="FF0000"/>
                </a:solidFill>
              </a:rPr>
              <a:t>Z činnosti SPS </a:t>
            </a:r>
            <a:r>
              <a:rPr lang="cs-CZ" b="1" dirty="0">
                <a:solidFill>
                  <a:srgbClr val="FF0000"/>
                </a:solidFill>
              </a:rPr>
              <a:t>KŠ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rgbClr val="000000"/>
                </a:solidFill>
              </a:rPr>
              <a:t>  týdenní </a:t>
            </a:r>
            <a:r>
              <a:rPr lang="cs-CZ" dirty="0">
                <a:solidFill>
                  <a:srgbClr val="000000"/>
                </a:solidFill>
              </a:rPr>
              <a:t>hlášení na ÚKŠ, plnění úkolů od AKČR a ÚKŠ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rgbClr val="000000"/>
                </a:solidFill>
              </a:rPr>
              <a:t> řešení požadavků sociální služby: </a:t>
            </a:r>
            <a:r>
              <a:rPr lang="cs-CZ" b="1" dirty="0">
                <a:solidFill>
                  <a:srgbClr val="000000"/>
                </a:solidFill>
              </a:rPr>
              <a:t>Domov pro seniory Valašské </a:t>
            </a:r>
            <a:r>
              <a:rPr lang="cs-CZ" b="1" dirty="0" smtClean="0">
                <a:solidFill>
                  <a:srgbClr val="000000"/>
                </a:solidFill>
              </a:rPr>
              <a:t>Meziříčí – 2 hasiči</a:t>
            </a:r>
            <a:r>
              <a:rPr lang="cs-CZ" dirty="0" smtClean="0">
                <a:solidFill>
                  <a:srgbClr val="000000"/>
                </a:solidFill>
              </a:rPr>
              <a:t> </a:t>
            </a:r>
          </a:p>
          <a:p>
            <a:pPr lvl="0">
              <a:buFont typeface="Arial" panose="020B0604020202020204" pitchFamily="34" charset="0"/>
              <a:buChar char="•"/>
            </a:pPr>
            <a:endParaRPr lang="cs-CZ" dirty="0" smtClean="0">
              <a:solidFill>
                <a:srgbClr val="000000"/>
              </a:solidFill>
            </a:endParaRPr>
          </a:p>
          <a:p>
            <a:pPr lvl="0">
              <a:buFont typeface="Arial" panose="020B0604020202020204" pitchFamily="34" charset="0"/>
              <a:buChar char="•"/>
            </a:pPr>
            <a:endParaRPr lang="cs-CZ" dirty="0">
              <a:solidFill>
                <a:srgbClr val="000000"/>
              </a:solidFill>
            </a:endParaRPr>
          </a:p>
          <a:p>
            <a:pPr marL="0" indent="0"/>
            <a:endParaRPr lang="cs-CZ" sz="1800" dirty="0" smtClean="0"/>
          </a:p>
          <a:p>
            <a:pPr marL="0" indent="0"/>
            <a:endParaRPr lang="cs-CZ" sz="1800" dirty="0"/>
          </a:p>
          <a:p>
            <a:pPr marL="0" indent="0"/>
            <a:endParaRPr lang="cs-CZ" sz="1800" dirty="0" smtClean="0"/>
          </a:p>
          <a:p>
            <a:pPr marL="0" indent="0"/>
            <a:endParaRPr lang="cs-CZ" sz="1800" dirty="0"/>
          </a:p>
          <a:p>
            <a:pPr marL="0" indent="0"/>
            <a:r>
              <a:rPr lang="cs-CZ" sz="1800" dirty="0" smtClean="0"/>
              <a:t>Zlínský </a:t>
            </a:r>
            <a:r>
              <a:rPr lang="cs-CZ" sz="1800" dirty="0"/>
              <a:t>kraj vykazuje 7denní počet nových případů na hodnotě </a:t>
            </a:r>
            <a:r>
              <a:rPr lang="cs-CZ" sz="1800" b="1" dirty="0">
                <a:solidFill>
                  <a:srgbClr val="FF0000"/>
                </a:solidFill>
              </a:rPr>
              <a:t>2201,8 na 100 tis</a:t>
            </a:r>
            <a:r>
              <a:rPr lang="cs-CZ" sz="1800" dirty="0"/>
              <a:t>. obyvatel a aktuální reprodukční číslo je </a:t>
            </a:r>
            <a:r>
              <a:rPr lang="cs-CZ" sz="1800" b="1" dirty="0">
                <a:solidFill>
                  <a:srgbClr val="FF0000"/>
                </a:solidFill>
              </a:rPr>
              <a:t>0,88</a:t>
            </a:r>
            <a:r>
              <a:rPr lang="cs-CZ" sz="1800" dirty="0"/>
              <a:t> při relativní pozitivitě klinicky indikovaných testů </a:t>
            </a:r>
            <a:r>
              <a:rPr lang="cs-CZ" sz="1800" b="1" dirty="0">
                <a:solidFill>
                  <a:srgbClr val="FF0000"/>
                </a:solidFill>
              </a:rPr>
              <a:t>46,8 %</a:t>
            </a:r>
            <a:r>
              <a:rPr lang="cs-CZ" sz="1800" dirty="0"/>
              <a:t>.</a:t>
            </a:r>
          </a:p>
          <a:p>
            <a:pPr marL="0" indent="0"/>
            <a:endParaRPr lang="cs-CZ" sz="1800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664" y="4296093"/>
            <a:ext cx="11906000" cy="1109568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166664" y="5549677"/>
            <a:ext cx="10873208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cs-CZ" i="1" dirty="0" smtClean="0"/>
              <a:t>PS ČR schválila novelu „Pandemického zákona“ a posunula do dalšího legislativního procesu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1166679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263352" y="1124744"/>
            <a:ext cx="11593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www.kr-zlinsky.cz/informace-o-koronaviru-covid-19-cl-4886.html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352" y="1494076"/>
            <a:ext cx="5616624" cy="485775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1795" y="1556792"/>
            <a:ext cx="5153025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411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41DFDA-6134-4410-8924-F287A5ACB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z="5000" b="0" i="0" u="none" strike="noStrike" kern="1200" cap="all" spc="10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j-ea"/>
                <a:cs typeface="+mj-cs"/>
              </a:rPr>
              <a:t>Hodnoty 7denní incidence - okresy</a:t>
            </a:r>
            <a:br>
              <a:rPr kumimoji="0" lang="cs-CZ" sz="5000" b="0" i="0" u="none" strike="noStrike" kern="1200" cap="all" spc="10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j-ea"/>
                <a:cs typeface="+mj-cs"/>
              </a:rPr>
            </a:br>
            <a:r>
              <a:rPr kumimoji="0" lang="cs-CZ" sz="2800" b="0" i="0" u="none" strike="noStrike" kern="1200" cap="all" spc="10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j-ea"/>
                <a:cs typeface="+mj-cs"/>
              </a:rPr>
              <a:t>počet případů na 100 tisíc obyvatel</a:t>
            </a:r>
            <a:br>
              <a:rPr kumimoji="0" lang="cs-CZ" sz="2800" b="0" i="0" u="none" strike="noStrike" kern="1200" cap="all" spc="10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j-ea"/>
                <a:cs typeface="+mj-cs"/>
              </a:rPr>
            </a:br>
            <a:r>
              <a:rPr kumimoji="0" lang="cs-CZ" sz="2000" b="0" i="0" u="none" strike="noStrike" kern="1200" cap="all" spc="10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j-ea"/>
                <a:cs typeface="+mj-cs"/>
              </a:rPr>
              <a:t>zdroj: ÚZIS,</a:t>
            </a:r>
            <a:r>
              <a:rPr kumimoji="0" lang="nl-NL" sz="2000" b="0" i="0" u="none" strike="noStrike" kern="1200" cap="all" spc="10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j-ea"/>
                <a:cs typeface="+mj-cs"/>
              </a:rPr>
              <a:t> ISIN / COVID-19 - Informační systém infekčních nemoci</a:t>
            </a:r>
            <a:r>
              <a:rPr kumimoji="0" lang="cs-CZ" sz="2000" b="0" i="0" u="none" strike="noStrike" kern="1200" cap="all" spc="10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j-ea"/>
                <a:cs typeface="+mj-cs"/>
              </a:rPr>
              <a:t>  STAV K </a:t>
            </a:r>
            <a:r>
              <a:rPr lang="cs-CZ" sz="2000" dirty="0">
                <a:solidFill>
                  <a:prstClr val="black">
                    <a:lumMod val="95000"/>
                    <a:lumOff val="5000"/>
                  </a:prstClr>
                </a:solidFill>
                <a:latin typeface="Tw Cen MT Condensed" panose="020B0606020104020203"/>
              </a:rPr>
              <a:t>6</a:t>
            </a:r>
            <a:r>
              <a:rPr kumimoji="0" lang="cs-CZ" sz="2000" b="0" i="0" u="none" strike="noStrike" kern="1200" cap="all" spc="10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j-ea"/>
                <a:cs typeface="+mj-cs"/>
              </a:rPr>
              <a:t>.2.2022</a:t>
            </a:r>
            <a:endParaRPr lang="cs-CZ" dirty="0"/>
          </a:p>
        </p:txBody>
      </p:sp>
      <p:sp>
        <p:nvSpPr>
          <p:cNvPr id="6" name="Obdélník 5" descr="Presentation with bar chart">
            <a:extLst>
              <a:ext uri="{FF2B5EF4-FFF2-40B4-BE49-F238E27FC236}">
                <a16:creationId xmlns:a16="http://schemas.microsoft.com/office/drawing/2014/main" id="{A9642A74-B4CE-49F9-B124-EFE2638BF7AE}"/>
              </a:ext>
            </a:extLst>
          </p:cNvPr>
          <p:cNvSpPr/>
          <p:nvPr/>
        </p:nvSpPr>
        <p:spPr>
          <a:xfrm>
            <a:off x="11100261" y="1102029"/>
            <a:ext cx="716627" cy="716627"/>
          </a:xfrm>
          <a:prstGeom prst="rect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DA049A60-804D-48CE-827E-FEAA1EB654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7308" y="3049963"/>
            <a:ext cx="1233313" cy="2218622"/>
          </a:xfrm>
          <a:prstGeom prst="rect">
            <a:avLst/>
          </a:prstGeom>
        </p:spPr>
      </p:pic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A0A93531-4A94-4F8E-B478-C8875A1986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2492225" y="2250059"/>
            <a:ext cx="6274669" cy="4022725"/>
          </a:xfrm>
          <a:prstGeom prst="rect">
            <a:avLst/>
          </a:prstGeom>
        </p:spPr>
      </p:pic>
      <p:sp>
        <p:nvSpPr>
          <p:cNvPr id="3" name="Šipka doprava 2"/>
          <p:cNvSpPr/>
          <p:nvPr/>
        </p:nvSpPr>
        <p:spPr>
          <a:xfrm rot="10800000">
            <a:off x="7955957" y="5180265"/>
            <a:ext cx="1296144" cy="17663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8184232" y="5445224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Okres Zlín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76608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E61D53-CD61-4C1A-A4B2-0BAF8317C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0" lang="cs-CZ" sz="5000" b="0" i="0" u="none" strike="noStrike" kern="1200" cap="all" spc="10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j-ea"/>
                <a:cs typeface="+mj-cs"/>
              </a:rPr>
              <a:t>VÝVOJ Hodnoty 7denní incidence nových případů – KRAJE – INTERVAL 30 DNÍ </a:t>
            </a:r>
            <a:br>
              <a:rPr kumimoji="0" lang="cs-CZ" sz="5000" b="0" i="0" u="none" strike="noStrike" kern="1200" cap="all" spc="10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j-ea"/>
                <a:cs typeface="+mj-cs"/>
              </a:rPr>
            </a:br>
            <a:r>
              <a:rPr kumimoji="0" lang="cs-CZ" sz="2000" b="0" i="0" u="none" strike="noStrike" kern="1200" cap="all" spc="10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j-ea"/>
                <a:cs typeface="+mj-cs"/>
              </a:rPr>
              <a:t>zdroj: ÚZIS,</a:t>
            </a:r>
            <a:r>
              <a:rPr kumimoji="0" lang="nl-NL" sz="2000" b="0" i="0" u="none" strike="noStrike" kern="1200" cap="all" spc="10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j-ea"/>
                <a:cs typeface="+mj-cs"/>
              </a:rPr>
              <a:t> ISIN / COVID-19 - Informační systém infekčních nemoci</a:t>
            </a:r>
            <a:r>
              <a:rPr kumimoji="0" lang="cs-CZ" sz="2000" b="0" i="0" u="none" strike="noStrike" kern="1200" cap="all" spc="10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j-ea"/>
                <a:cs typeface="+mj-cs"/>
              </a:rPr>
              <a:t>  STAV K </a:t>
            </a:r>
            <a:r>
              <a:rPr lang="cs-CZ" sz="2000" dirty="0">
                <a:solidFill>
                  <a:prstClr val="black">
                    <a:lumMod val="95000"/>
                    <a:lumOff val="5000"/>
                  </a:prstClr>
                </a:solidFill>
                <a:latin typeface="Tw Cen MT Condensed" panose="020B0606020104020203"/>
              </a:rPr>
              <a:t>6</a:t>
            </a:r>
            <a:r>
              <a:rPr kumimoji="0" lang="cs-CZ" sz="2000" b="0" i="0" u="none" strike="noStrike" kern="1200" cap="all" spc="10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j-ea"/>
                <a:cs typeface="+mj-cs"/>
              </a:rPr>
              <a:t>.2.2022</a:t>
            </a:r>
            <a:endParaRPr lang="cs-CZ" dirty="0"/>
          </a:p>
        </p:txBody>
      </p:sp>
      <p:sp>
        <p:nvSpPr>
          <p:cNvPr id="6" name="Obdélník 5" descr="Presentation with bar chart">
            <a:extLst>
              <a:ext uri="{FF2B5EF4-FFF2-40B4-BE49-F238E27FC236}">
                <a16:creationId xmlns:a16="http://schemas.microsoft.com/office/drawing/2014/main" id="{C204415D-2F81-4066-8F9C-7B4D58AE5D70}"/>
              </a:ext>
            </a:extLst>
          </p:cNvPr>
          <p:cNvSpPr/>
          <p:nvPr/>
        </p:nvSpPr>
        <p:spPr>
          <a:xfrm>
            <a:off x="11100261" y="1102029"/>
            <a:ext cx="716627" cy="716627"/>
          </a:xfrm>
          <a:prstGeom prst="rect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43841175-6533-459E-B88E-F9694D7019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023938" y="2323622"/>
            <a:ext cx="9720262" cy="3947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790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23792" y="123395"/>
            <a:ext cx="11881320" cy="1066596"/>
          </a:xfrm>
        </p:spPr>
        <p:txBody>
          <a:bodyPr/>
          <a:lstStyle/>
          <a:p>
            <a:r>
              <a:rPr lang="cs-CZ" sz="1600" dirty="0">
                <a:solidFill>
                  <a:schemeClr val="tx1"/>
                </a:solidFill>
              </a:rPr>
              <a:t>Informace o aktuální EPI </a:t>
            </a:r>
            <a:r>
              <a:rPr lang="cs-CZ" sz="1600" dirty="0" smtClean="0">
                <a:solidFill>
                  <a:schemeClr val="tx1"/>
                </a:solidFill>
              </a:rPr>
              <a:t>situaci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400256" y="548680"/>
            <a:ext cx="3672408" cy="641310"/>
          </a:xfrm>
          <a:solidFill>
            <a:srgbClr val="F3FBA3"/>
          </a:solidFill>
        </p:spPr>
        <p:txBody>
          <a:bodyPr/>
          <a:lstStyle/>
          <a:p>
            <a:pPr marL="457200" lvl="1" indent="0">
              <a:buNone/>
            </a:pPr>
            <a:r>
              <a:rPr lang="cs-CZ" sz="1200" b="1" dirty="0">
                <a:solidFill>
                  <a:srgbClr val="FF0000"/>
                </a:solidFill>
              </a:rPr>
              <a:t>Řešené problémy území, predikce vývoje a opatření, Kontrolní činnost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1600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89991"/>
            <a:ext cx="12192000" cy="259904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89040"/>
            <a:ext cx="12192000" cy="306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080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472" y="1268760"/>
            <a:ext cx="9440592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729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5360" y="1412776"/>
            <a:ext cx="10655300" cy="576262"/>
          </a:xfrm>
          <a:solidFill>
            <a:srgbClr val="F3FBA3"/>
          </a:solidFill>
        </p:spPr>
        <p:txBody>
          <a:bodyPr/>
          <a:lstStyle/>
          <a:p>
            <a:r>
              <a:rPr lang="cs-CZ" dirty="0">
                <a:solidFill>
                  <a:schemeClr val="accent2"/>
                </a:solidFill>
              </a:rPr>
              <a:t>Informace ředitele KŘ policie ZK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35360" y="2060575"/>
            <a:ext cx="10655300" cy="3816350"/>
          </a:xfrm>
          <a:solidFill>
            <a:schemeClr val="accent1"/>
          </a:solidFill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Informace z výsledků kontrol dodržování opatření MZ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Dotazy členů KŠ ZK</a:t>
            </a:r>
          </a:p>
        </p:txBody>
      </p:sp>
    </p:spTree>
    <p:extLst>
      <p:ext uri="{BB962C8B-B14F-4D97-AF65-F5344CB8AC3E}">
        <p14:creationId xmlns:p14="http://schemas.microsoft.com/office/powerpoint/2010/main" val="1857973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Integrá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804403_TF22378848.potx" id="{88F210FF-C011-4EFE-AA85-1D02D2B94E9C}" vid="{290BA762-FB75-486E-97D2-52521D19DF9B}"/>
    </a:ext>
  </a:extLst>
</a:theme>
</file>

<file path=ppt/theme/theme4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44873</TotalTime>
  <Words>880</Words>
  <Application>Microsoft Office PowerPoint</Application>
  <PresentationFormat>Širokoúhlá obrazovka</PresentationFormat>
  <Paragraphs>182</Paragraphs>
  <Slides>20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20</vt:i4>
      </vt:variant>
    </vt:vector>
  </HeadingPairs>
  <TitlesOfParts>
    <vt:vector size="30" baseType="lpstr">
      <vt:lpstr>Arial</vt:lpstr>
      <vt:lpstr>Calibri</vt:lpstr>
      <vt:lpstr>Calibri Light</vt:lpstr>
      <vt:lpstr>Teuton Normal</vt:lpstr>
      <vt:lpstr>Tw Cen MT</vt:lpstr>
      <vt:lpstr>Tw Cen MT Condensed</vt:lpstr>
      <vt:lpstr>Wingdings 3</vt:lpstr>
      <vt:lpstr>Výchozí návrh</vt:lpstr>
      <vt:lpstr>3_Motiv Office</vt:lpstr>
      <vt:lpstr>Integrál</vt:lpstr>
      <vt:lpstr>  61. zasedání  Krizový štáb Zlínského kraje   Zlín,11:00 h; 8. února 2022 místnost 1120 Ing. Robert Pekaj tajemník KŠ ZK   </vt:lpstr>
      <vt:lpstr>Program jednání:</vt:lpstr>
      <vt:lpstr>Úvod:</vt:lpstr>
      <vt:lpstr>Prezentace aplikace PowerPoint</vt:lpstr>
      <vt:lpstr>Hodnoty 7denní incidence - okresy počet případů na 100 tisíc obyvatel zdroj: ÚZIS, ISIN / COVID-19 - Informační systém infekčních nemoci  STAV K 6.2.2022</vt:lpstr>
      <vt:lpstr>VÝVOJ Hodnoty 7denní incidence nových případů – KRAJE – INTERVAL 30 DNÍ  zdroj: ÚZIS, ISIN / COVID-19 - Informační systém infekčních nemoci  STAV K 6.2.2022</vt:lpstr>
      <vt:lpstr>Informace o aktuální EPI situaci</vt:lpstr>
      <vt:lpstr>Prezentace aplikace PowerPoint</vt:lpstr>
      <vt:lpstr>Informace ředitele KŘ policie ZK</vt:lpstr>
      <vt:lpstr>Zařízení – 70  Pozitivní klienti – 80  Pozitivní pracovníci – 166  Úmrtí – nesledováno Data hlášena poskytovateli pobytových služeb na základě dotazníku KÚZK</vt:lpstr>
      <vt:lpstr>Situace v pobytových SSL od 15.09.2021</vt:lpstr>
      <vt:lpstr>Aktuální informace z oblasti sociálních služeb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Hodnocení situace v nemocnicích od KKIP – doc. MUDr. Gabrhelík</vt:lpstr>
      <vt:lpstr>Nemocnice Zlínského kraje k 7.2.2022</vt:lpstr>
      <vt:lpstr>Dotazy, připomínky, závěr</vt:lpstr>
    </vt:vector>
  </TitlesOfParts>
  <Company>Zlínský kraj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zakutny</dc:creator>
  <cp:lastModifiedBy>Reková Martina</cp:lastModifiedBy>
  <cp:revision>1490</cp:revision>
  <cp:lastPrinted>2022-02-08T09:25:18Z</cp:lastPrinted>
  <dcterms:created xsi:type="dcterms:W3CDTF">2006-03-17T09:59:38Z</dcterms:created>
  <dcterms:modified xsi:type="dcterms:W3CDTF">2022-02-08T09:45:28Z</dcterms:modified>
</cp:coreProperties>
</file>