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2" r:id="rId3"/>
    <p:sldMasterId id="2147483727" r:id="rId4"/>
    <p:sldMasterId id="2147483738" r:id="rId5"/>
    <p:sldMasterId id="2147483752" r:id="rId6"/>
    <p:sldMasterId id="2147483759" r:id="rId7"/>
    <p:sldMasterId id="2147483768" r:id="rId8"/>
  </p:sldMasterIdLst>
  <p:notesMasterIdLst>
    <p:notesMasterId r:id="rId47"/>
  </p:notesMasterIdLst>
  <p:sldIdLst>
    <p:sldId id="257" r:id="rId9"/>
    <p:sldId id="258" r:id="rId10"/>
    <p:sldId id="259" r:id="rId11"/>
    <p:sldId id="260" r:id="rId12"/>
    <p:sldId id="320" r:id="rId13"/>
    <p:sldId id="263" r:id="rId14"/>
    <p:sldId id="333" r:id="rId15"/>
    <p:sldId id="265" r:id="rId16"/>
    <p:sldId id="332" r:id="rId17"/>
    <p:sldId id="267" r:id="rId18"/>
    <p:sldId id="264" r:id="rId19"/>
    <p:sldId id="266" r:id="rId20"/>
    <p:sldId id="269" r:id="rId21"/>
    <p:sldId id="331" r:id="rId22"/>
    <p:sldId id="330" r:id="rId23"/>
    <p:sldId id="319" r:id="rId24"/>
    <p:sldId id="313" r:id="rId25"/>
    <p:sldId id="312" r:id="rId26"/>
    <p:sldId id="311" r:id="rId27"/>
    <p:sldId id="310" r:id="rId28"/>
    <p:sldId id="315" r:id="rId29"/>
    <p:sldId id="314" r:id="rId30"/>
    <p:sldId id="262" r:id="rId31"/>
    <p:sldId id="322" r:id="rId32"/>
    <p:sldId id="323" r:id="rId33"/>
    <p:sldId id="324" r:id="rId34"/>
    <p:sldId id="316" r:id="rId35"/>
    <p:sldId id="317" r:id="rId36"/>
    <p:sldId id="297" r:id="rId37"/>
    <p:sldId id="298" r:id="rId38"/>
    <p:sldId id="282" r:id="rId39"/>
    <p:sldId id="325" r:id="rId40"/>
    <p:sldId id="326" r:id="rId41"/>
    <p:sldId id="327" r:id="rId42"/>
    <p:sldId id="328" r:id="rId43"/>
    <p:sldId id="329" r:id="rId44"/>
    <p:sldId id="334" r:id="rId45"/>
    <p:sldId id="284" r:id="rId4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Lučan Jiří" initials="LJ" lastIdx="1" clrIdx="0">
    <p:extLst>
      <p:ext uri="{19B8F6BF-5375-455C-9EA6-DF929625EA0E}">
        <p15:presenceInfo xmlns:p15="http://schemas.microsoft.com/office/powerpoint/2012/main" userId="S-1-5-21-240127028-979645192-923749875-28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7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58983667020704E-2"/>
          <c:y val="0.10271625430964779"/>
          <c:w val="0.91692139603581668"/>
          <c:h val="0.71344666460445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Denní počet případů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C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Sheet1!$A$93:$A$274</c:f>
              <c:numCache>
                <c:formatCode>m/d/yyyy</c:formatCode>
                <c:ptCount val="182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44170</c:v>
                </c:pt>
                <c:pt idx="5">
                  <c:v>44171</c:v>
                </c:pt>
                <c:pt idx="6">
                  <c:v>44172</c:v>
                </c:pt>
                <c:pt idx="7">
                  <c:v>44173</c:v>
                </c:pt>
                <c:pt idx="8">
                  <c:v>44174</c:v>
                </c:pt>
                <c:pt idx="9">
                  <c:v>44175</c:v>
                </c:pt>
                <c:pt idx="10">
                  <c:v>44176</c:v>
                </c:pt>
                <c:pt idx="11">
                  <c:v>44177</c:v>
                </c:pt>
                <c:pt idx="12">
                  <c:v>44178</c:v>
                </c:pt>
                <c:pt idx="13">
                  <c:v>44179</c:v>
                </c:pt>
                <c:pt idx="14">
                  <c:v>44180</c:v>
                </c:pt>
                <c:pt idx="15">
                  <c:v>44181</c:v>
                </c:pt>
                <c:pt idx="16">
                  <c:v>44182</c:v>
                </c:pt>
                <c:pt idx="17">
                  <c:v>44183</c:v>
                </c:pt>
                <c:pt idx="18">
                  <c:v>44184</c:v>
                </c:pt>
                <c:pt idx="19">
                  <c:v>44185</c:v>
                </c:pt>
                <c:pt idx="20">
                  <c:v>44186</c:v>
                </c:pt>
                <c:pt idx="21">
                  <c:v>44187</c:v>
                </c:pt>
                <c:pt idx="22">
                  <c:v>44188</c:v>
                </c:pt>
                <c:pt idx="23">
                  <c:v>44189</c:v>
                </c:pt>
                <c:pt idx="24">
                  <c:v>44190</c:v>
                </c:pt>
                <c:pt idx="25">
                  <c:v>44191</c:v>
                </c:pt>
                <c:pt idx="26">
                  <c:v>44192</c:v>
                </c:pt>
                <c:pt idx="27">
                  <c:v>44193</c:v>
                </c:pt>
                <c:pt idx="28">
                  <c:v>44194</c:v>
                </c:pt>
                <c:pt idx="29">
                  <c:v>44195</c:v>
                </c:pt>
                <c:pt idx="30">
                  <c:v>44196</c:v>
                </c:pt>
                <c:pt idx="31">
                  <c:v>44197</c:v>
                </c:pt>
                <c:pt idx="32">
                  <c:v>44198</c:v>
                </c:pt>
                <c:pt idx="33">
                  <c:v>44199</c:v>
                </c:pt>
                <c:pt idx="34">
                  <c:v>44200</c:v>
                </c:pt>
                <c:pt idx="35">
                  <c:v>44201</c:v>
                </c:pt>
                <c:pt idx="36">
                  <c:v>44202</c:v>
                </c:pt>
                <c:pt idx="37">
                  <c:v>44203</c:v>
                </c:pt>
                <c:pt idx="38">
                  <c:v>44204</c:v>
                </c:pt>
                <c:pt idx="39">
                  <c:v>44205</c:v>
                </c:pt>
                <c:pt idx="40">
                  <c:v>44206</c:v>
                </c:pt>
                <c:pt idx="41">
                  <c:v>44207</c:v>
                </c:pt>
                <c:pt idx="42">
                  <c:v>44208</c:v>
                </c:pt>
                <c:pt idx="43">
                  <c:v>44209</c:v>
                </c:pt>
                <c:pt idx="44">
                  <c:v>44210</c:v>
                </c:pt>
                <c:pt idx="45">
                  <c:v>44211</c:v>
                </c:pt>
                <c:pt idx="46">
                  <c:v>44212</c:v>
                </c:pt>
                <c:pt idx="47">
                  <c:v>44213</c:v>
                </c:pt>
                <c:pt idx="48">
                  <c:v>44214</c:v>
                </c:pt>
                <c:pt idx="49">
                  <c:v>44215</c:v>
                </c:pt>
                <c:pt idx="50">
                  <c:v>44216</c:v>
                </c:pt>
                <c:pt idx="51">
                  <c:v>44217</c:v>
                </c:pt>
                <c:pt idx="52">
                  <c:v>44218</c:v>
                </c:pt>
                <c:pt idx="53">
                  <c:v>44219</c:v>
                </c:pt>
                <c:pt idx="54">
                  <c:v>44220</c:v>
                </c:pt>
                <c:pt idx="55">
                  <c:v>44221</c:v>
                </c:pt>
                <c:pt idx="56">
                  <c:v>44222</c:v>
                </c:pt>
                <c:pt idx="57">
                  <c:v>44223</c:v>
                </c:pt>
                <c:pt idx="58">
                  <c:v>44224</c:v>
                </c:pt>
                <c:pt idx="59">
                  <c:v>44225</c:v>
                </c:pt>
                <c:pt idx="60">
                  <c:v>44226</c:v>
                </c:pt>
                <c:pt idx="61">
                  <c:v>44227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44233</c:v>
                </c:pt>
                <c:pt idx="68">
                  <c:v>44234</c:v>
                </c:pt>
                <c:pt idx="69">
                  <c:v>44235</c:v>
                </c:pt>
                <c:pt idx="70">
                  <c:v>44236</c:v>
                </c:pt>
                <c:pt idx="71">
                  <c:v>44237</c:v>
                </c:pt>
                <c:pt idx="72">
                  <c:v>44238</c:v>
                </c:pt>
                <c:pt idx="73">
                  <c:v>44239</c:v>
                </c:pt>
                <c:pt idx="74">
                  <c:v>44240</c:v>
                </c:pt>
                <c:pt idx="75">
                  <c:v>44241</c:v>
                </c:pt>
                <c:pt idx="76">
                  <c:v>44242</c:v>
                </c:pt>
                <c:pt idx="77">
                  <c:v>44243</c:v>
                </c:pt>
                <c:pt idx="78">
                  <c:v>44244</c:v>
                </c:pt>
                <c:pt idx="79">
                  <c:v>44245</c:v>
                </c:pt>
                <c:pt idx="80">
                  <c:v>44246</c:v>
                </c:pt>
                <c:pt idx="81">
                  <c:v>44247</c:v>
                </c:pt>
                <c:pt idx="82">
                  <c:v>44248</c:v>
                </c:pt>
                <c:pt idx="83">
                  <c:v>44249</c:v>
                </c:pt>
                <c:pt idx="84">
                  <c:v>44250</c:v>
                </c:pt>
                <c:pt idx="85">
                  <c:v>44251</c:v>
                </c:pt>
                <c:pt idx="86">
                  <c:v>44252</c:v>
                </c:pt>
                <c:pt idx="87">
                  <c:v>44253</c:v>
                </c:pt>
                <c:pt idx="88">
                  <c:v>44254</c:v>
                </c:pt>
                <c:pt idx="89">
                  <c:v>44255</c:v>
                </c:pt>
                <c:pt idx="90">
                  <c:v>44256</c:v>
                </c:pt>
                <c:pt idx="91">
                  <c:v>44257</c:v>
                </c:pt>
                <c:pt idx="92">
                  <c:v>44258</c:v>
                </c:pt>
                <c:pt idx="93">
                  <c:v>44259</c:v>
                </c:pt>
                <c:pt idx="94">
                  <c:v>44260</c:v>
                </c:pt>
                <c:pt idx="95">
                  <c:v>44261</c:v>
                </c:pt>
                <c:pt idx="96">
                  <c:v>44262</c:v>
                </c:pt>
                <c:pt idx="97">
                  <c:v>44263</c:v>
                </c:pt>
                <c:pt idx="98">
                  <c:v>44264</c:v>
                </c:pt>
                <c:pt idx="99">
                  <c:v>44265</c:v>
                </c:pt>
                <c:pt idx="100">
                  <c:v>44266</c:v>
                </c:pt>
                <c:pt idx="101">
                  <c:v>44267</c:v>
                </c:pt>
                <c:pt idx="102">
                  <c:v>44268</c:v>
                </c:pt>
                <c:pt idx="103">
                  <c:v>44269</c:v>
                </c:pt>
                <c:pt idx="104">
                  <c:v>44270</c:v>
                </c:pt>
                <c:pt idx="105">
                  <c:v>44271</c:v>
                </c:pt>
                <c:pt idx="106">
                  <c:v>44272</c:v>
                </c:pt>
                <c:pt idx="107">
                  <c:v>44273</c:v>
                </c:pt>
                <c:pt idx="108">
                  <c:v>44274</c:v>
                </c:pt>
                <c:pt idx="109">
                  <c:v>44275</c:v>
                </c:pt>
                <c:pt idx="110">
                  <c:v>44276</c:v>
                </c:pt>
                <c:pt idx="111">
                  <c:v>44277</c:v>
                </c:pt>
                <c:pt idx="112">
                  <c:v>44278</c:v>
                </c:pt>
                <c:pt idx="113">
                  <c:v>44279</c:v>
                </c:pt>
                <c:pt idx="114">
                  <c:v>44280</c:v>
                </c:pt>
                <c:pt idx="115">
                  <c:v>44281</c:v>
                </c:pt>
                <c:pt idx="116">
                  <c:v>44282</c:v>
                </c:pt>
                <c:pt idx="117">
                  <c:v>44283</c:v>
                </c:pt>
                <c:pt idx="118">
                  <c:v>44284</c:v>
                </c:pt>
                <c:pt idx="119">
                  <c:v>44285</c:v>
                </c:pt>
                <c:pt idx="120">
                  <c:v>44286</c:v>
                </c:pt>
                <c:pt idx="121">
                  <c:v>44287</c:v>
                </c:pt>
                <c:pt idx="122">
                  <c:v>44288</c:v>
                </c:pt>
                <c:pt idx="123">
                  <c:v>44289</c:v>
                </c:pt>
                <c:pt idx="124">
                  <c:v>44290</c:v>
                </c:pt>
                <c:pt idx="125">
                  <c:v>44291</c:v>
                </c:pt>
                <c:pt idx="126">
                  <c:v>44292</c:v>
                </c:pt>
                <c:pt idx="127">
                  <c:v>44293</c:v>
                </c:pt>
                <c:pt idx="128">
                  <c:v>44294</c:v>
                </c:pt>
                <c:pt idx="129">
                  <c:v>44295</c:v>
                </c:pt>
                <c:pt idx="130">
                  <c:v>44296</c:v>
                </c:pt>
                <c:pt idx="131">
                  <c:v>44297</c:v>
                </c:pt>
                <c:pt idx="132">
                  <c:v>44298</c:v>
                </c:pt>
                <c:pt idx="133">
                  <c:v>44299</c:v>
                </c:pt>
                <c:pt idx="134">
                  <c:v>44300</c:v>
                </c:pt>
                <c:pt idx="135">
                  <c:v>44301</c:v>
                </c:pt>
                <c:pt idx="136">
                  <c:v>44302</c:v>
                </c:pt>
                <c:pt idx="137">
                  <c:v>44303</c:v>
                </c:pt>
                <c:pt idx="138">
                  <c:v>44304</c:v>
                </c:pt>
                <c:pt idx="139">
                  <c:v>44305</c:v>
                </c:pt>
                <c:pt idx="140">
                  <c:v>44306</c:v>
                </c:pt>
                <c:pt idx="141">
                  <c:v>44307</c:v>
                </c:pt>
                <c:pt idx="142">
                  <c:v>44308</c:v>
                </c:pt>
                <c:pt idx="143">
                  <c:v>44309</c:v>
                </c:pt>
                <c:pt idx="144">
                  <c:v>44310</c:v>
                </c:pt>
                <c:pt idx="145">
                  <c:v>44311</c:v>
                </c:pt>
                <c:pt idx="146">
                  <c:v>44312</c:v>
                </c:pt>
                <c:pt idx="147">
                  <c:v>44313</c:v>
                </c:pt>
                <c:pt idx="148">
                  <c:v>44314</c:v>
                </c:pt>
                <c:pt idx="149">
                  <c:v>44315</c:v>
                </c:pt>
                <c:pt idx="150">
                  <c:v>44316</c:v>
                </c:pt>
                <c:pt idx="151">
                  <c:v>44317</c:v>
                </c:pt>
                <c:pt idx="152">
                  <c:v>44318</c:v>
                </c:pt>
                <c:pt idx="153">
                  <c:v>44319</c:v>
                </c:pt>
                <c:pt idx="154">
                  <c:v>44320</c:v>
                </c:pt>
                <c:pt idx="155">
                  <c:v>44321</c:v>
                </c:pt>
                <c:pt idx="156">
                  <c:v>44322</c:v>
                </c:pt>
                <c:pt idx="157">
                  <c:v>44323</c:v>
                </c:pt>
                <c:pt idx="158">
                  <c:v>44324</c:v>
                </c:pt>
                <c:pt idx="159">
                  <c:v>44325</c:v>
                </c:pt>
                <c:pt idx="160">
                  <c:v>44326</c:v>
                </c:pt>
                <c:pt idx="161">
                  <c:v>44327</c:v>
                </c:pt>
                <c:pt idx="162">
                  <c:v>44328</c:v>
                </c:pt>
                <c:pt idx="163">
                  <c:v>44329</c:v>
                </c:pt>
                <c:pt idx="164">
                  <c:v>44330</c:v>
                </c:pt>
                <c:pt idx="165">
                  <c:v>44331</c:v>
                </c:pt>
                <c:pt idx="166">
                  <c:v>44332</c:v>
                </c:pt>
                <c:pt idx="167">
                  <c:v>44333</c:v>
                </c:pt>
                <c:pt idx="168">
                  <c:v>44334</c:v>
                </c:pt>
                <c:pt idx="169">
                  <c:v>44335</c:v>
                </c:pt>
                <c:pt idx="170">
                  <c:v>44336</c:v>
                </c:pt>
                <c:pt idx="171">
                  <c:v>44337</c:v>
                </c:pt>
                <c:pt idx="172">
                  <c:v>44338</c:v>
                </c:pt>
                <c:pt idx="173">
                  <c:v>44339</c:v>
                </c:pt>
                <c:pt idx="174">
                  <c:v>44340</c:v>
                </c:pt>
                <c:pt idx="175">
                  <c:v>44341</c:v>
                </c:pt>
                <c:pt idx="176">
                  <c:v>44342</c:v>
                </c:pt>
                <c:pt idx="177">
                  <c:v>44343</c:v>
                </c:pt>
                <c:pt idx="178">
                  <c:v>44344</c:v>
                </c:pt>
                <c:pt idx="179">
                  <c:v>44345</c:v>
                </c:pt>
                <c:pt idx="180">
                  <c:v>44346</c:v>
                </c:pt>
                <c:pt idx="181">
                  <c:v>44347</c:v>
                </c:pt>
              </c:numCache>
            </c:numRef>
          </c:cat>
          <c:val>
            <c:numRef>
              <c:f>Sheet1!$B$93:$B$274</c:f>
              <c:numCache>
                <c:formatCode>0</c:formatCode>
                <c:ptCount val="182"/>
                <c:pt idx="0">
                  <c:v>331</c:v>
                </c:pt>
                <c:pt idx="1">
                  <c:v>306</c:v>
                </c:pt>
                <c:pt idx="2">
                  <c:v>210</c:v>
                </c:pt>
                <c:pt idx="3">
                  <c:v>301</c:v>
                </c:pt>
                <c:pt idx="4">
                  <c:v>275</c:v>
                </c:pt>
                <c:pt idx="5">
                  <c:v>97</c:v>
                </c:pt>
                <c:pt idx="6">
                  <c:v>277</c:v>
                </c:pt>
                <c:pt idx="7">
                  <c:v>431</c:v>
                </c:pt>
                <c:pt idx="8">
                  <c:v>381</c:v>
                </c:pt>
                <c:pt idx="9">
                  <c:v>376</c:v>
                </c:pt>
                <c:pt idx="10">
                  <c:v>481</c:v>
                </c:pt>
                <c:pt idx="11">
                  <c:v>278</c:v>
                </c:pt>
                <c:pt idx="12">
                  <c:v>224</c:v>
                </c:pt>
                <c:pt idx="13">
                  <c:v>283</c:v>
                </c:pt>
                <c:pt idx="14">
                  <c:v>650</c:v>
                </c:pt>
                <c:pt idx="15">
                  <c:v>573</c:v>
                </c:pt>
                <c:pt idx="16">
                  <c:v>464</c:v>
                </c:pt>
                <c:pt idx="17">
                  <c:v>550</c:v>
                </c:pt>
                <c:pt idx="18">
                  <c:v>382</c:v>
                </c:pt>
                <c:pt idx="19">
                  <c:v>302</c:v>
                </c:pt>
                <c:pt idx="20">
                  <c:v>433</c:v>
                </c:pt>
                <c:pt idx="21">
                  <c:v>714</c:v>
                </c:pt>
                <c:pt idx="22">
                  <c:v>880</c:v>
                </c:pt>
                <c:pt idx="23">
                  <c:v>251</c:v>
                </c:pt>
                <c:pt idx="24">
                  <c:v>259</c:v>
                </c:pt>
                <c:pt idx="25">
                  <c:v>301</c:v>
                </c:pt>
                <c:pt idx="26">
                  <c:v>255</c:v>
                </c:pt>
                <c:pt idx="27">
                  <c:v>502</c:v>
                </c:pt>
                <c:pt idx="28">
                  <c:v>1046</c:v>
                </c:pt>
                <c:pt idx="29">
                  <c:v>1082</c:v>
                </c:pt>
                <c:pt idx="30">
                  <c:v>850</c:v>
                </c:pt>
                <c:pt idx="31">
                  <c:v>288</c:v>
                </c:pt>
                <c:pt idx="32">
                  <c:v>384</c:v>
                </c:pt>
                <c:pt idx="33">
                  <c:v>348</c:v>
                </c:pt>
                <c:pt idx="34">
                  <c:v>743</c:v>
                </c:pt>
                <c:pt idx="35">
                  <c:v>1259</c:v>
                </c:pt>
                <c:pt idx="36">
                  <c:v>932</c:v>
                </c:pt>
                <c:pt idx="37">
                  <c:v>1028</c:v>
                </c:pt>
                <c:pt idx="38">
                  <c:v>824</c:v>
                </c:pt>
                <c:pt idx="39">
                  <c:v>453</c:v>
                </c:pt>
                <c:pt idx="40">
                  <c:v>329</c:v>
                </c:pt>
                <c:pt idx="41">
                  <c:v>496</c:v>
                </c:pt>
                <c:pt idx="42">
                  <c:v>732</c:v>
                </c:pt>
                <c:pt idx="43">
                  <c:v>594</c:v>
                </c:pt>
                <c:pt idx="44">
                  <c:v>389</c:v>
                </c:pt>
                <c:pt idx="45">
                  <c:v>484</c:v>
                </c:pt>
                <c:pt idx="46">
                  <c:v>313</c:v>
                </c:pt>
                <c:pt idx="47">
                  <c:v>130</c:v>
                </c:pt>
                <c:pt idx="48">
                  <c:v>280</c:v>
                </c:pt>
                <c:pt idx="49">
                  <c:v>502</c:v>
                </c:pt>
                <c:pt idx="50">
                  <c:v>461</c:v>
                </c:pt>
                <c:pt idx="51">
                  <c:v>220</c:v>
                </c:pt>
                <c:pt idx="52">
                  <c:v>443</c:v>
                </c:pt>
                <c:pt idx="53">
                  <c:v>226</c:v>
                </c:pt>
                <c:pt idx="54">
                  <c:v>130</c:v>
                </c:pt>
                <c:pt idx="55">
                  <c:v>299</c:v>
                </c:pt>
                <c:pt idx="56">
                  <c:v>390</c:v>
                </c:pt>
                <c:pt idx="57">
                  <c:v>331</c:v>
                </c:pt>
                <c:pt idx="58">
                  <c:v>216</c:v>
                </c:pt>
                <c:pt idx="59">
                  <c:v>265</c:v>
                </c:pt>
                <c:pt idx="60">
                  <c:v>207</c:v>
                </c:pt>
                <c:pt idx="61">
                  <c:v>86</c:v>
                </c:pt>
                <c:pt idx="62">
                  <c:v>241</c:v>
                </c:pt>
                <c:pt idx="63">
                  <c:v>274</c:v>
                </c:pt>
                <c:pt idx="64">
                  <c:v>250</c:v>
                </c:pt>
                <c:pt idx="65">
                  <c:v>295</c:v>
                </c:pt>
                <c:pt idx="66">
                  <c:v>230</c:v>
                </c:pt>
                <c:pt idx="67">
                  <c:v>177</c:v>
                </c:pt>
                <c:pt idx="68">
                  <c:v>61</c:v>
                </c:pt>
                <c:pt idx="69">
                  <c:v>140</c:v>
                </c:pt>
                <c:pt idx="70">
                  <c:v>274</c:v>
                </c:pt>
                <c:pt idx="71">
                  <c:v>246</c:v>
                </c:pt>
                <c:pt idx="72">
                  <c:v>187</c:v>
                </c:pt>
                <c:pt idx="73">
                  <c:v>227</c:v>
                </c:pt>
                <c:pt idx="74">
                  <c:v>133</c:v>
                </c:pt>
                <c:pt idx="75">
                  <c:v>72</c:v>
                </c:pt>
                <c:pt idx="76">
                  <c:v>215</c:v>
                </c:pt>
                <c:pt idx="77">
                  <c:v>300</c:v>
                </c:pt>
                <c:pt idx="78">
                  <c:v>240</c:v>
                </c:pt>
                <c:pt idx="79">
                  <c:v>314</c:v>
                </c:pt>
                <c:pt idx="80">
                  <c:v>270</c:v>
                </c:pt>
                <c:pt idx="81">
                  <c:v>223</c:v>
                </c:pt>
                <c:pt idx="82">
                  <c:v>126</c:v>
                </c:pt>
                <c:pt idx="83">
                  <c:v>250</c:v>
                </c:pt>
                <c:pt idx="84">
                  <c:v>428</c:v>
                </c:pt>
                <c:pt idx="85">
                  <c:v>403</c:v>
                </c:pt>
                <c:pt idx="86">
                  <c:v>374</c:v>
                </c:pt>
                <c:pt idx="87">
                  <c:v>370</c:v>
                </c:pt>
                <c:pt idx="88">
                  <c:v>328</c:v>
                </c:pt>
                <c:pt idx="89">
                  <c:v>106</c:v>
                </c:pt>
                <c:pt idx="90">
                  <c:v>321</c:v>
                </c:pt>
                <c:pt idx="91">
                  <c:v>463</c:v>
                </c:pt>
                <c:pt idx="92">
                  <c:v>472</c:v>
                </c:pt>
                <c:pt idx="93">
                  <c:v>380</c:v>
                </c:pt>
                <c:pt idx="94">
                  <c:v>308</c:v>
                </c:pt>
                <c:pt idx="95">
                  <c:v>409</c:v>
                </c:pt>
                <c:pt idx="96">
                  <c:v>166</c:v>
                </c:pt>
                <c:pt idx="97">
                  <c:v>302</c:v>
                </c:pt>
                <c:pt idx="98">
                  <c:v>455</c:v>
                </c:pt>
                <c:pt idx="99">
                  <c:v>497</c:v>
                </c:pt>
                <c:pt idx="100">
                  <c:v>361</c:v>
                </c:pt>
                <c:pt idx="101">
                  <c:v>548</c:v>
                </c:pt>
                <c:pt idx="102">
                  <c:v>380</c:v>
                </c:pt>
                <c:pt idx="103">
                  <c:v>105</c:v>
                </c:pt>
                <c:pt idx="104">
                  <c:v>308</c:v>
                </c:pt>
                <c:pt idx="105">
                  <c:v>544</c:v>
                </c:pt>
                <c:pt idx="106">
                  <c:v>465</c:v>
                </c:pt>
                <c:pt idx="107">
                  <c:v>394</c:v>
                </c:pt>
                <c:pt idx="108">
                  <c:v>331</c:v>
                </c:pt>
                <c:pt idx="109">
                  <c:v>279</c:v>
                </c:pt>
                <c:pt idx="110">
                  <c:v>122</c:v>
                </c:pt>
                <c:pt idx="111">
                  <c:v>236</c:v>
                </c:pt>
                <c:pt idx="112">
                  <c:v>510</c:v>
                </c:pt>
                <c:pt idx="113">
                  <c:v>428</c:v>
                </c:pt>
                <c:pt idx="114">
                  <c:v>371</c:v>
                </c:pt>
                <c:pt idx="115">
                  <c:v>341</c:v>
                </c:pt>
                <c:pt idx="116">
                  <c:v>299</c:v>
                </c:pt>
                <c:pt idx="117">
                  <c:v>138</c:v>
                </c:pt>
                <c:pt idx="118">
                  <c:v>267</c:v>
                </c:pt>
                <c:pt idx="119">
                  <c:v>543</c:v>
                </c:pt>
                <c:pt idx="120">
                  <c:v>395</c:v>
                </c:pt>
                <c:pt idx="121">
                  <c:v>502</c:v>
                </c:pt>
                <c:pt idx="122">
                  <c:v>257</c:v>
                </c:pt>
                <c:pt idx="123">
                  <c:v>176</c:v>
                </c:pt>
                <c:pt idx="124">
                  <c:v>151</c:v>
                </c:pt>
                <c:pt idx="125">
                  <c:v>103</c:v>
                </c:pt>
                <c:pt idx="126">
                  <c:v>178</c:v>
                </c:pt>
                <c:pt idx="127">
                  <c:v>502</c:v>
                </c:pt>
                <c:pt idx="128">
                  <c:v>400</c:v>
                </c:pt>
                <c:pt idx="129">
                  <c:v>303</c:v>
                </c:pt>
                <c:pt idx="130">
                  <c:v>235</c:v>
                </c:pt>
                <c:pt idx="131">
                  <c:v>87</c:v>
                </c:pt>
                <c:pt idx="132">
                  <c:v>188</c:v>
                </c:pt>
                <c:pt idx="133">
                  <c:v>398</c:v>
                </c:pt>
                <c:pt idx="134">
                  <c:v>270</c:v>
                </c:pt>
                <c:pt idx="135">
                  <c:v>263</c:v>
                </c:pt>
                <c:pt idx="136">
                  <c:v>255</c:v>
                </c:pt>
                <c:pt idx="137">
                  <c:v>191</c:v>
                </c:pt>
                <c:pt idx="138">
                  <c:v>108</c:v>
                </c:pt>
                <c:pt idx="139">
                  <c:v>210</c:v>
                </c:pt>
                <c:pt idx="140">
                  <c:v>275</c:v>
                </c:pt>
                <c:pt idx="141">
                  <c:v>343</c:v>
                </c:pt>
                <c:pt idx="142">
                  <c:v>250</c:v>
                </c:pt>
                <c:pt idx="143">
                  <c:v>226</c:v>
                </c:pt>
                <c:pt idx="144">
                  <c:v>145</c:v>
                </c:pt>
                <c:pt idx="145">
                  <c:v>93</c:v>
                </c:pt>
                <c:pt idx="146">
                  <c:v>168</c:v>
                </c:pt>
                <c:pt idx="147">
                  <c:v>244</c:v>
                </c:pt>
                <c:pt idx="148">
                  <c:v>231</c:v>
                </c:pt>
                <c:pt idx="149">
                  <c:v>197</c:v>
                </c:pt>
                <c:pt idx="150">
                  <c:v>148</c:v>
                </c:pt>
                <c:pt idx="151">
                  <c:v>176</c:v>
                </c:pt>
                <c:pt idx="15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6-4E69-AB49-A432FF374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7147840"/>
        <c:axId val="41932182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model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Sheet1!$A$93:$A$274</c:f>
              <c:numCache>
                <c:formatCode>m/d/yyyy</c:formatCode>
                <c:ptCount val="182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44170</c:v>
                </c:pt>
                <c:pt idx="5">
                  <c:v>44171</c:v>
                </c:pt>
                <c:pt idx="6">
                  <c:v>44172</c:v>
                </c:pt>
                <c:pt idx="7">
                  <c:v>44173</c:v>
                </c:pt>
                <c:pt idx="8">
                  <c:v>44174</c:v>
                </c:pt>
                <c:pt idx="9">
                  <c:v>44175</c:v>
                </c:pt>
                <c:pt idx="10">
                  <c:v>44176</c:v>
                </c:pt>
                <c:pt idx="11">
                  <c:v>44177</c:v>
                </c:pt>
                <c:pt idx="12">
                  <c:v>44178</c:v>
                </c:pt>
                <c:pt idx="13">
                  <c:v>44179</c:v>
                </c:pt>
                <c:pt idx="14">
                  <c:v>44180</c:v>
                </c:pt>
                <c:pt idx="15">
                  <c:v>44181</c:v>
                </c:pt>
                <c:pt idx="16">
                  <c:v>44182</c:v>
                </c:pt>
                <c:pt idx="17">
                  <c:v>44183</c:v>
                </c:pt>
                <c:pt idx="18">
                  <c:v>44184</c:v>
                </c:pt>
                <c:pt idx="19">
                  <c:v>44185</c:v>
                </c:pt>
                <c:pt idx="20">
                  <c:v>44186</c:v>
                </c:pt>
                <c:pt idx="21">
                  <c:v>44187</c:v>
                </c:pt>
                <c:pt idx="22">
                  <c:v>44188</c:v>
                </c:pt>
                <c:pt idx="23">
                  <c:v>44189</c:v>
                </c:pt>
                <c:pt idx="24">
                  <c:v>44190</c:v>
                </c:pt>
                <c:pt idx="25">
                  <c:v>44191</c:v>
                </c:pt>
                <c:pt idx="26">
                  <c:v>44192</c:v>
                </c:pt>
                <c:pt idx="27">
                  <c:v>44193</c:v>
                </c:pt>
                <c:pt idx="28">
                  <c:v>44194</c:v>
                </c:pt>
                <c:pt idx="29">
                  <c:v>44195</c:v>
                </c:pt>
                <c:pt idx="30">
                  <c:v>44196</c:v>
                </c:pt>
                <c:pt idx="31">
                  <c:v>44197</c:v>
                </c:pt>
                <c:pt idx="32">
                  <c:v>44198</c:v>
                </c:pt>
                <c:pt idx="33">
                  <c:v>44199</c:v>
                </c:pt>
                <c:pt idx="34">
                  <c:v>44200</c:v>
                </c:pt>
                <c:pt idx="35">
                  <c:v>44201</c:v>
                </c:pt>
                <c:pt idx="36">
                  <c:v>44202</c:v>
                </c:pt>
                <c:pt idx="37">
                  <c:v>44203</c:v>
                </c:pt>
                <c:pt idx="38">
                  <c:v>44204</c:v>
                </c:pt>
                <c:pt idx="39">
                  <c:v>44205</c:v>
                </c:pt>
                <c:pt idx="40">
                  <c:v>44206</c:v>
                </c:pt>
                <c:pt idx="41">
                  <c:v>44207</c:v>
                </c:pt>
                <c:pt idx="42">
                  <c:v>44208</c:v>
                </c:pt>
                <c:pt idx="43">
                  <c:v>44209</c:v>
                </c:pt>
                <c:pt idx="44">
                  <c:v>44210</c:v>
                </c:pt>
                <c:pt idx="45">
                  <c:v>44211</c:v>
                </c:pt>
                <c:pt idx="46">
                  <c:v>44212</c:v>
                </c:pt>
                <c:pt idx="47">
                  <c:v>44213</c:v>
                </c:pt>
                <c:pt idx="48">
                  <c:v>44214</c:v>
                </c:pt>
                <c:pt idx="49">
                  <c:v>44215</c:v>
                </c:pt>
                <c:pt idx="50">
                  <c:v>44216</c:v>
                </c:pt>
                <c:pt idx="51">
                  <c:v>44217</c:v>
                </c:pt>
                <c:pt idx="52">
                  <c:v>44218</c:v>
                </c:pt>
                <c:pt idx="53">
                  <c:v>44219</c:v>
                </c:pt>
                <c:pt idx="54">
                  <c:v>44220</c:v>
                </c:pt>
                <c:pt idx="55">
                  <c:v>44221</c:v>
                </c:pt>
                <c:pt idx="56">
                  <c:v>44222</c:v>
                </c:pt>
                <c:pt idx="57">
                  <c:v>44223</c:v>
                </c:pt>
                <c:pt idx="58">
                  <c:v>44224</c:v>
                </c:pt>
                <c:pt idx="59">
                  <c:v>44225</c:v>
                </c:pt>
                <c:pt idx="60">
                  <c:v>44226</c:v>
                </c:pt>
                <c:pt idx="61">
                  <c:v>44227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44233</c:v>
                </c:pt>
                <c:pt idx="68">
                  <c:v>44234</c:v>
                </c:pt>
                <c:pt idx="69">
                  <c:v>44235</c:v>
                </c:pt>
                <c:pt idx="70">
                  <c:v>44236</c:v>
                </c:pt>
                <c:pt idx="71">
                  <c:v>44237</c:v>
                </c:pt>
                <c:pt idx="72">
                  <c:v>44238</c:v>
                </c:pt>
                <c:pt idx="73">
                  <c:v>44239</c:v>
                </c:pt>
                <c:pt idx="74">
                  <c:v>44240</c:v>
                </c:pt>
                <c:pt idx="75">
                  <c:v>44241</c:v>
                </c:pt>
                <c:pt idx="76">
                  <c:v>44242</c:v>
                </c:pt>
                <c:pt idx="77">
                  <c:v>44243</c:v>
                </c:pt>
                <c:pt idx="78">
                  <c:v>44244</c:v>
                </c:pt>
                <c:pt idx="79">
                  <c:v>44245</c:v>
                </c:pt>
                <c:pt idx="80">
                  <c:v>44246</c:v>
                </c:pt>
                <c:pt idx="81">
                  <c:v>44247</c:v>
                </c:pt>
                <c:pt idx="82">
                  <c:v>44248</c:v>
                </c:pt>
                <c:pt idx="83">
                  <c:v>44249</c:v>
                </c:pt>
                <c:pt idx="84">
                  <c:v>44250</c:v>
                </c:pt>
                <c:pt idx="85">
                  <c:v>44251</c:v>
                </c:pt>
                <c:pt idx="86">
                  <c:v>44252</c:v>
                </c:pt>
                <c:pt idx="87">
                  <c:v>44253</c:v>
                </c:pt>
                <c:pt idx="88">
                  <c:v>44254</c:v>
                </c:pt>
                <c:pt idx="89">
                  <c:v>44255</c:v>
                </c:pt>
                <c:pt idx="90">
                  <c:v>44256</c:v>
                </c:pt>
                <c:pt idx="91">
                  <c:v>44257</c:v>
                </c:pt>
                <c:pt idx="92">
                  <c:v>44258</c:v>
                </c:pt>
                <c:pt idx="93">
                  <c:v>44259</c:v>
                </c:pt>
                <c:pt idx="94">
                  <c:v>44260</c:v>
                </c:pt>
                <c:pt idx="95">
                  <c:v>44261</c:v>
                </c:pt>
                <c:pt idx="96">
                  <c:v>44262</c:v>
                </c:pt>
                <c:pt idx="97">
                  <c:v>44263</c:v>
                </c:pt>
                <c:pt idx="98">
                  <c:v>44264</c:v>
                </c:pt>
                <c:pt idx="99">
                  <c:v>44265</c:v>
                </c:pt>
                <c:pt idx="100">
                  <c:v>44266</c:v>
                </c:pt>
                <c:pt idx="101">
                  <c:v>44267</c:v>
                </c:pt>
                <c:pt idx="102">
                  <c:v>44268</c:v>
                </c:pt>
                <c:pt idx="103">
                  <c:v>44269</c:v>
                </c:pt>
                <c:pt idx="104">
                  <c:v>44270</c:v>
                </c:pt>
                <c:pt idx="105">
                  <c:v>44271</c:v>
                </c:pt>
                <c:pt idx="106">
                  <c:v>44272</c:v>
                </c:pt>
                <c:pt idx="107">
                  <c:v>44273</c:v>
                </c:pt>
                <c:pt idx="108">
                  <c:v>44274</c:v>
                </c:pt>
                <c:pt idx="109">
                  <c:v>44275</c:v>
                </c:pt>
                <c:pt idx="110">
                  <c:v>44276</c:v>
                </c:pt>
                <c:pt idx="111">
                  <c:v>44277</c:v>
                </c:pt>
                <c:pt idx="112">
                  <c:v>44278</c:v>
                </c:pt>
                <c:pt idx="113">
                  <c:v>44279</c:v>
                </c:pt>
                <c:pt idx="114">
                  <c:v>44280</c:v>
                </c:pt>
                <c:pt idx="115">
                  <c:v>44281</c:v>
                </c:pt>
                <c:pt idx="116">
                  <c:v>44282</c:v>
                </c:pt>
                <c:pt idx="117">
                  <c:v>44283</c:v>
                </c:pt>
                <c:pt idx="118">
                  <c:v>44284</c:v>
                </c:pt>
                <c:pt idx="119">
                  <c:v>44285</c:v>
                </c:pt>
                <c:pt idx="120">
                  <c:v>44286</c:v>
                </c:pt>
                <c:pt idx="121">
                  <c:v>44287</c:v>
                </c:pt>
                <c:pt idx="122">
                  <c:v>44288</c:v>
                </c:pt>
                <c:pt idx="123">
                  <c:v>44289</c:v>
                </c:pt>
                <c:pt idx="124">
                  <c:v>44290</c:v>
                </c:pt>
                <c:pt idx="125">
                  <c:v>44291</c:v>
                </c:pt>
                <c:pt idx="126">
                  <c:v>44292</c:v>
                </c:pt>
                <c:pt idx="127">
                  <c:v>44293</c:v>
                </c:pt>
                <c:pt idx="128">
                  <c:v>44294</c:v>
                </c:pt>
                <c:pt idx="129">
                  <c:v>44295</c:v>
                </c:pt>
                <c:pt idx="130">
                  <c:v>44296</c:v>
                </c:pt>
                <c:pt idx="131">
                  <c:v>44297</c:v>
                </c:pt>
                <c:pt idx="132">
                  <c:v>44298</c:v>
                </c:pt>
                <c:pt idx="133">
                  <c:v>44299</c:v>
                </c:pt>
                <c:pt idx="134">
                  <c:v>44300</c:v>
                </c:pt>
                <c:pt idx="135">
                  <c:v>44301</c:v>
                </c:pt>
                <c:pt idx="136">
                  <c:v>44302</c:v>
                </c:pt>
                <c:pt idx="137">
                  <c:v>44303</c:v>
                </c:pt>
                <c:pt idx="138">
                  <c:v>44304</c:v>
                </c:pt>
                <c:pt idx="139">
                  <c:v>44305</c:v>
                </c:pt>
                <c:pt idx="140">
                  <c:v>44306</c:v>
                </c:pt>
                <c:pt idx="141">
                  <c:v>44307</c:v>
                </c:pt>
                <c:pt idx="142">
                  <c:v>44308</c:v>
                </c:pt>
                <c:pt idx="143">
                  <c:v>44309</c:v>
                </c:pt>
                <c:pt idx="144">
                  <c:v>44310</c:v>
                </c:pt>
                <c:pt idx="145">
                  <c:v>44311</c:v>
                </c:pt>
                <c:pt idx="146">
                  <c:v>44312</c:v>
                </c:pt>
                <c:pt idx="147">
                  <c:v>44313</c:v>
                </c:pt>
                <c:pt idx="148">
                  <c:v>44314</c:v>
                </c:pt>
                <c:pt idx="149">
                  <c:v>44315</c:v>
                </c:pt>
                <c:pt idx="150">
                  <c:v>44316</c:v>
                </c:pt>
                <c:pt idx="151">
                  <c:v>44317</c:v>
                </c:pt>
                <c:pt idx="152">
                  <c:v>44318</c:v>
                </c:pt>
                <c:pt idx="153">
                  <c:v>44319</c:v>
                </c:pt>
                <c:pt idx="154">
                  <c:v>44320</c:v>
                </c:pt>
                <c:pt idx="155">
                  <c:v>44321</c:v>
                </c:pt>
                <c:pt idx="156">
                  <c:v>44322</c:v>
                </c:pt>
                <c:pt idx="157">
                  <c:v>44323</c:v>
                </c:pt>
                <c:pt idx="158">
                  <c:v>44324</c:v>
                </c:pt>
                <c:pt idx="159">
                  <c:v>44325</c:v>
                </c:pt>
                <c:pt idx="160">
                  <c:v>44326</c:v>
                </c:pt>
                <c:pt idx="161">
                  <c:v>44327</c:v>
                </c:pt>
                <c:pt idx="162">
                  <c:v>44328</c:v>
                </c:pt>
                <c:pt idx="163">
                  <c:v>44329</c:v>
                </c:pt>
                <c:pt idx="164">
                  <c:v>44330</c:v>
                </c:pt>
                <c:pt idx="165">
                  <c:v>44331</c:v>
                </c:pt>
                <c:pt idx="166">
                  <c:v>44332</c:v>
                </c:pt>
                <c:pt idx="167">
                  <c:v>44333</c:v>
                </c:pt>
                <c:pt idx="168">
                  <c:v>44334</c:v>
                </c:pt>
                <c:pt idx="169">
                  <c:v>44335</c:v>
                </c:pt>
                <c:pt idx="170">
                  <c:v>44336</c:v>
                </c:pt>
                <c:pt idx="171">
                  <c:v>44337</c:v>
                </c:pt>
                <c:pt idx="172">
                  <c:v>44338</c:v>
                </c:pt>
                <c:pt idx="173">
                  <c:v>44339</c:v>
                </c:pt>
                <c:pt idx="174">
                  <c:v>44340</c:v>
                </c:pt>
                <c:pt idx="175">
                  <c:v>44341</c:v>
                </c:pt>
                <c:pt idx="176">
                  <c:v>44342</c:v>
                </c:pt>
                <c:pt idx="177">
                  <c:v>44343</c:v>
                </c:pt>
                <c:pt idx="178">
                  <c:v>44344</c:v>
                </c:pt>
                <c:pt idx="179">
                  <c:v>44345</c:v>
                </c:pt>
                <c:pt idx="180">
                  <c:v>44346</c:v>
                </c:pt>
                <c:pt idx="181">
                  <c:v>44347</c:v>
                </c:pt>
              </c:numCache>
            </c:numRef>
          </c:cat>
          <c:val>
            <c:numRef>
              <c:f>Sheet1!$C$93:$C$274</c:f>
              <c:numCache>
                <c:formatCode>General</c:formatCode>
                <c:ptCount val="18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66-4E69-AB49-A432FF3743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0,8</c:v>
                </c:pt>
              </c:strCache>
            </c:strRef>
          </c:tx>
          <c:spPr>
            <a:ln w="28575" cap="rnd">
              <a:solidFill>
                <a:srgbClr val="D3114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Sheet1!$A$93:$A$274</c:f>
              <c:numCache>
                <c:formatCode>m/d/yyyy</c:formatCode>
                <c:ptCount val="182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44170</c:v>
                </c:pt>
                <c:pt idx="5">
                  <c:v>44171</c:v>
                </c:pt>
                <c:pt idx="6">
                  <c:v>44172</c:v>
                </c:pt>
                <c:pt idx="7">
                  <c:v>44173</c:v>
                </c:pt>
                <c:pt idx="8">
                  <c:v>44174</c:v>
                </c:pt>
                <c:pt idx="9">
                  <c:v>44175</c:v>
                </c:pt>
                <c:pt idx="10">
                  <c:v>44176</c:v>
                </c:pt>
                <c:pt idx="11">
                  <c:v>44177</c:v>
                </c:pt>
                <c:pt idx="12">
                  <c:v>44178</c:v>
                </c:pt>
                <c:pt idx="13">
                  <c:v>44179</c:v>
                </c:pt>
                <c:pt idx="14">
                  <c:v>44180</c:v>
                </c:pt>
                <c:pt idx="15">
                  <c:v>44181</c:v>
                </c:pt>
                <c:pt idx="16">
                  <c:v>44182</c:v>
                </c:pt>
                <c:pt idx="17">
                  <c:v>44183</c:v>
                </c:pt>
                <c:pt idx="18">
                  <c:v>44184</c:v>
                </c:pt>
                <c:pt idx="19">
                  <c:v>44185</c:v>
                </c:pt>
                <c:pt idx="20">
                  <c:v>44186</c:v>
                </c:pt>
                <c:pt idx="21">
                  <c:v>44187</c:v>
                </c:pt>
                <c:pt idx="22">
                  <c:v>44188</c:v>
                </c:pt>
                <c:pt idx="23">
                  <c:v>44189</c:v>
                </c:pt>
                <c:pt idx="24">
                  <c:v>44190</c:v>
                </c:pt>
                <c:pt idx="25">
                  <c:v>44191</c:v>
                </c:pt>
                <c:pt idx="26">
                  <c:v>44192</c:v>
                </c:pt>
                <c:pt idx="27">
                  <c:v>44193</c:v>
                </c:pt>
                <c:pt idx="28">
                  <c:v>44194</c:v>
                </c:pt>
                <c:pt idx="29">
                  <c:v>44195</c:v>
                </c:pt>
                <c:pt idx="30">
                  <c:v>44196</c:v>
                </c:pt>
                <c:pt idx="31">
                  <c:v>44197</c:v>
                </c:pt>
                <c:pt idx="32">
                  <c:v>44198</c:v>
                </c:pt>
                <c:pt idx="33">
                  <c:v>44199</c:v>
                </c:pt>
                <c:pt idx="34">
                  <c:v>44200</c:v>
                </c:pt>
                <c:pt idx="35">
                  <c:v>44201</c:v>
                </c:pt>
                <c:pt idx="36">
                  <c:v>44202</c:v>
                </c:pt>
                <c:pt idx="37">
                  <c:v>44203</c:v>
                </c:pt>
                <c:pt idx="38">
                  <c:v>44204</c:v>
                </c:pt>
                <c:pt idx="39">
                  <c:v>44205</c:v>
                </c:pt>
                <c:pt idx="40">
                  <c:v>44206</c:v>
                </c:pt>
                <c:pt idx="41">
                  <c:v>44207</c:v>
                </c:pt>
                <c:pt idx="42">
                  <c:v>44208</c:v>
                </c:pt>
                <c:pt idx="43">
                  <c:v>44209</c:v>
                </c:pt>
                <c:pt idx="44">
                  <c:v>44210</c:v>
                </c:pt>
                <c:pt idx="45">
                  <c:v>44211</c:v>
                </c:pt>
                <c:pt idx="46">
                  <c:v>44212</c:v>
                </c:pt>
                <c:pt idx="47">
                  <c:v>44213</c:v>
                </c:pt>
                <c:pt idx="48">
                  <c:v>44214</c:v>
                </c:pt>
                <c:pt idx="49">
                  <c:v>44215</c:v>
                </c:pt>
                <c:pt idx="50">
                  <c:v>44216</c:v>
                </c:pt>
                <c:pt idx="51">
                  <c:v>44217</c:v>
                </c:pt>
                <c:pt idx="52">
                  <c:v>44218</c:v>
                </c:pt>
                <c:pt idx="53">
                  <c:v>44219</c:v>
                </c:pt>
                <c:pt idx="54">
                  <c:v>44220</c:v>
                </c:pt>
                <c:pt idx="55">
                  <c:v>44221</c:v>
                </c:pt>
                <c:pt idx="56">
                  <c:v>44222</c:v>
                </c:pt>
                <c:pt idx="57">
                  <c:v>44223</c:v>
                </c:pt>
                <c:pt idx="58">
                  <c:v>44224</c:v>
                </c:pt>
                <c:pt idx="59">
                  <c:v>44225</c:v>
                </c:pt>
                <c:pt idx="60">
                  <c:v>44226</c:v>
                </c:pt>
                <c:pt idx="61">
                  <c:v>44227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44233</c:v>
                </c:pt>
                <c:pt idx="68">
                  <c:v>44234</c:v>
                </c:pt>
                <c:pt idx="69">
                  <c:v>44235</c:v>
                </c:pt>
                <c:pt idx="70">
                  <c:v>44236</c:v>
                </c:pt>
                <c:pt idx="71">
                  <c:v>44237</c:v>
                </c:pt>
                <c:pt idx="72">
                  <c:v>44238</c:v>
                </c:pt>
                <c:pt idx="73">
                  <c:v>44239</c:v>
                </c:pt>
                <c:pt idx="74">
                  <c:v>44240</c:v>
                </c:pt>
                <c:pt idx="75">
                  <c:v>44241</c:v>
                </c:pt>
                <c:pt idx="76">
                  <c:v>44242</c:v>
                </c:pt>
                <c:pt idx="77">
                  <c:v>44243</c:v>
                </c:pt>
                <c:pt idx="78">
                  <c:v>44244</c:v>
                </c:pt>
                <c:pt idx="79">
                  <c:v>44245</c:v>
                </c:pt>
                <c:pt idx="80">
                  <c:v>44246</c:v>
                </c:pt>
                <c:pt idx="81">
                  <c:v>44247</c:v>
                </c:pt>
                <c:pt idx="82">
                  <c:v>44248</c:v>
                </c:pt>
                <c:pt idx="83">
                  <c:v>44249</c:v>
                </c:pt>
                <c:pt idx="84">
                  <c:v>44250</c:v>
                </c:pt>
                <c:pt idx="85">
                  <c:v>44251</c:v>
                </c:pt>
                <c:pt idx="86">
                  <c:v>44252</c:v>
                </c:pt>
                <c:pt idx="87">
                  <c:v>44253</c:v>
                </c:pt>
                <c:pt idx="88">
                  <c:v>44254</c:v>
                </c:pt>
                <c:pt idx="89">
                  <c:v>44255</c:v>
                </c:pt>
                <c:pt idx="90">
                  <c:v>44256</c:v>
                </c:pt>
                <c:pt idx="91">
                  <c:v>44257</c:v>
                </c:pt>
                <c:pt idx="92">
                  <c:v>44258</c:v>
                </c:pt>
                <c:pt idx="93">
                  <c:v>44259</c:v>
                </c:pt>
                <c:pt idx="94">
                  <c:v>44260</c:v>
                </c:pt>
                <c:pt idx="95">
                  <c:v>44261</c:v>
                </c:pt>
                <c:pt idx="96">
                  <c:v>44262</c:v>
                </c:pt>
                <c:pt idx="97">
                  <c:v>44263</c:v>
                </c:pt>
                <c:pt idx="98">
                  <c:v>44264</c:v>
                </c:pt>
                <c:pt idx="99">
                  <c:v>44265</c:v>
                </c:pt>
                <c:pt idx="100">
                  <c:v>44266</c:v>
                </c:pt>
                <c:pt idx="101">
                  <c:v>44267</c:v>
                </c:pt>
                <c:pt idx="102">
                  <c:v>44268</c:v>
                </c:pt>
                <c:pt idx="103">
                  <c:v>44269</c:v>
                </c:pt>
                <c:pt idx="104">
                  <c:v>44270</c:v>
                </c:pt>
                <c:pt idx="105">
                  <c:v>44271</c:v>
                </c:pt>
                <c:pt idx="106">
                  <c:v>44272</c:v>
                </c:pt>
                <c:pt idx="107">
                  <c:v>44273</c:v>
                </c:pt>
                <c:pt idx="108">
                  <c:v>44274</c:v>
                </c:pt>
                <c:pt idx="109">
                  <c:v>44275</c:v>
                </c:pt>
                <c:pt idx="110">
                  <c:v>44276</c:v>
                </c:pt>
                <c:pt idx="111">
                  <c:v>44277</c:v>
                </c:pt>
                <c:pt idx="112">
                  <c:v>44278</c:v>
                </c:pt>
                <c:pt idx="113">
                  <c:v>44279</c:v>
                </c:pt>
                <c:pt idx="114">
                  <c:v>44280</c:v>
                </c:pt>
                <c:pt idx="115">
                  <c:v>44281</c:v>
                </c:pt>
                <c:pt idx="116">
                  <c:v>44282</c:v>
                </c:pt>
                <c:pt idx="117">
                  <c:v>44283</c:v>
                </c:pt>
                <c:pt idx="118">
                  <c:v>44284</c:v>
                </c:pt>
                <c:pt idx="119">
                  <c:v>44285</c:v>
                </c:pt>
                <c:pt idx="120">
                  <c:v>44286</c:v>
                </c:pt>
                <c:pt idx="121">
                  <c:v>44287</c:v>
                </c:pt>
                <c:pt idx="122">
                  <c:v>44288</c:v>
                </c:pt>
                <c:pt idx="123">
                  <c:v>44289</c:v>
                </c:pt>
                <c:pt idx="124">
                  <c:v>44290</c:v>
                </c:pt>
                <c:pt idx="125">
                  <c:v>44291</c:v>
                </c:pt>
                <c:pt idx="126">
                  <c:v>44292</c:v>
                </c:pt>
                <c:pt idx="127">
                  <c:v>44293</c:v>
                </c:pt>
                <c:pt idx="128">
                  <c:v>44294</c:v>
                </c:pt>
                <c:pt idx="129">
                  <c:v>44295</c:v>
                </c:pt>
                <c:pt idx="130">
                  <c:v>44296</c:v>
                </c:pt>
                <c:pt idx="131">
                  <c:v>44297</c:v>
                </c:pt>
                <c:pt idx="132">
                  <c:v>44298</c:v>
                </c:pt>
                <c:pt idx="133">
                  <c:v>44299</c:v>
                </c:pt>
                <c:pt idx="134">
                  <c:v>44300</c:v>
                </c:pt>
                <c:pt idx="135">
                  <c:v>44301</c:v>
                </c:pt>
                <c:pt idx="136">
                  <c:v>44302</c:v>
                </c:pt>
                <c:pt idx="137">
                  <c:v>44303</c:v>
                </c:pt>
                <c:pt idx="138">
                  <c:v>44304</c:v>
                </c:pt>
                <c:pt idx="139">
                  <c:v>44305</c:v>
                </c:pt>
                <c:pt idx="140">
                  <c:v>44306</c:v>
                </c:pt>
                <c:pt idx="141">
                  <c:v>44307</c:v>
                </c:pt>
                <c:pt idx="142">
                  <c:v>44308</c:v>
                </c:pt>
                <c:pt idx="143">
                  <c:v>44309</c:v>
                </c:pt>
                <c:pt idx="144">
                  <c:v>44310</c:v>
                </c:pt>
                <c:pt idx="145">
                  <c:v>44311</c:v>
                </c:pt>
                <c:pt idx="146">
                  <c:v>44312</c:v>
                </c:pt>
                <c:pt idx="147">
                  <c:v>44313</c:v>
                </c:pt>
                <c:pt idx="148">
                  <c:v>44314</c:v>
                </c:pt>
                <c:pt idx="149">
                  <c:v>44315</c:v>
                </c:pt>
                <c:pt idx="150">
                  <c:v>44316</c:v>
                </c:pt>
                <c:pt idx="151">
                  <c:v>44317</c:v>
                </c:pt>
                <c:pt idx="152">
                  <c:v>44318</c:v>
                </c:pt>
                <c:pt idx="153">
                  <c:v>44319</c:v>
                </c:pt>
                <c:pt idx="154">
                  <c:v>44320</c:v>
                </c:pt>
                <c:pt idx="155">
                  <c:v>44321</c:v>
                </c:pt>
                <c:pt idx="156">
                  <c:v>44322</c:v>
                </c:pt>
                <c:pt idx="157">
                  <c:v>44323</c:v>
                </c:pt>
                <c:pt idx="158">
                  <c:v>44324</c:v>
                </c:pt>
                <c:pt idx="159">
                  <c:v>44325</c:v>
                </c:pt>
                <c:pt idx="160">
                  <c:v>44326</c:v>
                </c:pt>
                <c:pt idx="161">
                  <c:v>44327</c:v>
                </c:pt>
                <c:pt idx="162">
                  <c:v>44328</c:v>
                </c:pt>
                <c:pt idx="163">
                  <c:v>44329</c:v>
                </c:pt>
                <c:pt idx="164">
                  <c:v>44330</c:v>
                </c:pt>
                <c:pt idx="165">
                  <c:v>44331</c:v>
                </c:pt>
                <c:pt idx="166">
                  <c:v>44332</c:v>
                </c:pt>
                <c:pt idx="167">
                  <c:v>44333</c:v>
                </c:pt>
                <c:pt idx="168">
                  <c:v>44334</c:v>
                </c:pt>
                <c:pt idx="169">
                  <c:v>44335</c:v>
                </c:pt>
                <c:pt idx="170">
                  <c:v>44336</c:v>
                </c:pt>
                <c:pt idx="171">
                  <c:v>44337</c:v>
                </c:pt>
                <c:pt idx="172">
                  <c:v>44338</c:v>
                </c:pt>
                <c:pt idx="173">
                  <c:v>44339</c:v>
                </c:pt>
                <c:pt idx="174">
                  <c:v>44340</c:v>
                </c:pt>
                <c:pt idx="175">
                  <c:v>44341</c:v>
                </c:pt>
                <c:pt idx="176">
                  <c:v>44342</c:v>
                </c:pt>
                <c:pt idx="177">
                  <c:v>44343</c:v>
                </c:pt>
                <c:pt idx="178">
                  <c:v>44344</c:v>
                </c:pt>
                <c:pt idx="179">
                  <c:v>44345</c:v>
                </c:pt>
                <c:pt idx="180">
                  <c:v>44346</c:v>
                </c:pt>
                <c:pt idx="181">
                  <c:v>44347</c:v>
                </c:pt>
              </c:numCache>
            </c:numRef>
          </c:cat>
          <c:val>
            <c:numRef>
              <c:f>Sheet1!$D$93:$D$274</c:f>
              <c:numCache>
                <c:formatCode>General</c:formatCode>
                <c:ptCount val="182"/>
                <c:pt idx="123">
                  <c:v>482</c:v>
                </c:pt>
                <c:pt idx="124">
                  <c:v>472</c:v>
                </c:pt>
                <c:pt idx="125">
                  <c:v>462</c:v>
                </c:pt>
                <c:pt idx="126">
                  <c:v>452</c:v>
                </c:pt>
                <c:pt idx="127">
                  <c:v>442</c:v>
                </c:pt>
                <c:pt idx="128">
                  <c:v>432</c:v>
                </c:pt>
                <c:pt idx="129">
                  <c:v>423</c:v>
                </c:pt>
                <c:pt idx="130">
                  <c:v>413</c:v>
                </c:pt>
                <c:pt idx="131">
                  <c:v>404</c:v>
                </c:pt>
                <c:pt idx="132">
                  <c:v>395</c:v>
                </c:pt>
                <c:pt idx="133">
                  <c:v>386</c:v>
                </c:pt>
                <c:pt idx="134">
                  <c:v>377</c:v>
                </c:pt>
                <c:pt idx="135">
                  <c:v>369</c:v>
                </c:pt>
                <c:pt idx="136">
                  <c:v>360</c:v>
                </c:pt>
                <c:pt idx="137">
                  <c:v>352</c:v>
                </c:pt>
                <c:pt idx="138">
                  <c:v>344</c:v>
                </c:pt>
                <c:pt idx="139">
                  <c:v>336</c:v>
                </c:pt>
                <c:pt idx="140">
                  <c:v>329</c:v>
                </c:pt>
                <c:pt idx="141">
                  <c:v>323</c:v>
                </c:pt>
                <c:pt idx="142">
                  <c:v>317</c:v>
                </c:pt>
                <c:pt idx="143">
                  <c:v>311</c:v>
                </c:pt>
                <c:pt idx="144">
                  <c:v>306</c:v>
                </c:pt>
                <c:pt idx="145">
                  <c:v>300</c:v>
                </c:pt>
                <c:pt idx="146">
                  <c:v>295</c:v>
                </c:pt>
                <c:pt idx="147">
                  <c:v>293</c:v>
                </c:pt>
                <c:pt idx="148">
                  <c:v>293</c:v>
                </c:pt>
                <c:pt idx="149">
                  <c:v>293</c:v>
                </c:pt>
                <c:pt idx="150">
                  <c:v>293</c:v>
                </c:pt>
                <c:pt idx="151">
                  <c:v>294</c:v>
                </c:pt>
                <c:pt idx="152">
                  <c:v>295</c:v>
                </c:pt>
                <c:pt idx="153">
                  <c:v>296</c:v>
                </c:pt>
                <c:pt idx="154">
                  <c:v>297</c:v>
                </c:pt>
                <c:pt idx="155">
                  <c:v>298</c:v>
                </c:pt>
                <c:pt idx="156">
                  <c:v>299</c:v>
                </c:pt>
                <c:pt idx="157">
                  <c:v>300</c:v>
                </c:pt>
                <c:pt idx="158">
                  <c:v>302</c:v>
                </c:pt>
                <c:pt idx="159">
                  <c:v>303</c:v>
                </c:pt>
                <c:pt idx="160">
                  <c:v>304</c:v>
                </c:pt>
                <c:pt idx="161">
                  <c:v>305</c:v>
                </c:pt>
                <c:pt idx="162">
                  <c:v>307</c:v>
                </c:pt>
                <c:pt idx="163">
                  <c:v>308</c:v>
                </c:pt>
                <c:pt idx="164">
                  <c:v>309</c:v>
                </c:pt>
                <c:pt idx="165">
                  <c:v>311</c:v>
                </c:pt>
                <c:pt idx="166">
                  <c:v>312</c:v>
                </c:pt>
                <c:pt idx="167">
                  <c:v>313</c:v>
                </c:pt>
                <c:pt idx="168">
                  <c:v>314</c:v>
                </c:pt>
                <c:pt idx="169">
                  <c:v>316</c:v>
                </c:pt>
                <c:pt idx="170">
                  <c:v>317</c:v>
                </c:pt>
                <c:pt idx="171">
                  <c:v>318</c:v>
                </c:pt>
                <c:pt idx="172">
                  <c:v>319</c:v>
                </c:pt>
                <c:pt idx="173">
                  <c:v>320</c:v>
                </c:pt>
                <c:pt idx="174">
                  <c:v>321</c:v>
                </c:pt>
                <c:pt idx="175">
                  <c:v>322</c:v>
                </c:pt>
                <c:pt idx="176">
                  <c:v>323</c:v>
                </c:pt>
                <c:pt idx="177">
                  <c:v>324</c:v>
                </c:pt>
                <c:pt idx="178">
                  <c:v>325</c:v>
                </c:pt>
                <c:pt idx="179">
                  <c:v>326</c:v>
                </c:pt>
                <c:pt idx="180">
                  <c:v>327</c:v>
                </c:pt>
                <c:pt idx="181">
                  <c:v>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66-4E69-AB49-A432FF37438B}"/>
            </c:ext>
          </c:extLst>
        </c:ser>
        <c:ser>
          <c:idx val="5"/>
          <c:order val="3"/>
          <c:tx>
            <c:strRef>
              <c:f>Sheet1!$G$1</c:f>
              <c:strCache>
                <c:ptCount val="1"/>
              </c:strCache>
            </c:strRef>
          </c:tx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cat>
            <c:numRef>
              <c:f>Sheet1!$A$93:$A$274</c:f>
              <c:numCache>
                <c:formatCode>m/d/yyyy</c:formatCode>
                <c:ptCount val="182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44170</c:v>
                </c:pt>
                <c:pt idx="5">
                  <c:v>44171</c:v>
                </c:pt>
                <c:pt idx="6">
                  <c:v>44172</c:v>
                </c:pt>
                <c:pt idx="7">
                  <c:v>44173</c:v>
                </c:pt>
                <c:pt idx="8">
                  <c:v>44174</c:v>
                </c:pt>
                <c:pt idx="9">
                  <c:v>44175</c:v>
                </c:pt>
                <c:pt idx="10">
                  <c:v>44176</c:v>
                </c:pt>
                <c:pt idx="11">
                  <c:v>44177</c:v>
                </c:pt>
                <c:pt idx="12">
                  <c:v>44178</c:v>
                </c:pt>
                <c:pt idx="13">
                  <c:v>44179</c:v>
                </c:pt>
                <c:pt idx="14">
                  <c:v>44180</c:v>
                </c:pt>
                <c:pt idx="15">
                  <c:v>44181</c:v>
                </c:pt>
                <c:pt idx="16">
                  <c:v>44182</c:v>
                </c:pt>
                <c:pt idx="17">
                  <c:v>44183</c:v>
                </c:pt>
                <c:pt idx="18">
                  <c:v>44184</c:v>
                </c:pt>
                <c:pt idx="19">
                  <c:v>44185</c:v>
                </c:pt>
                <c:pt idx="20">
                  <c:v>44186</c:v>
                </c:pt>
                <c:pt idx="21">
                  <c:v>44187</c:v>
                </c:pt>
                <c:pt idx="22">
                  <c:v>44188</c:v>
                </c:pt>
                <c:pt idx="23">
                  <c:v>44189</c:v>
                </c:pt>
                <c:pt idx="24">
                  <c:v>44190</c:v>
                </c:pt>
                <c:pt idx="25">
                  <c:v>44191</c:v>
                </c:pt>
                <c:pt idx="26">
                  <c:v>44192</c:v>
                </c:pt>
                <c:pt idx="27">
                  <c:v>44193</c:v>
                </c:pt>
                <c:pt idx="28">
                  <c:v>44194</c:v>
                </c:pt>
                <c:pt idx="29">
                  <c:v>44195</c:v>
                </c:pt>
                <c:pt idx="30">
                  <c:v>44196</c:v>
                </c:pt>
                <c:pt idx="31">
                  <c:v>44197</c:v>
                </c:pt>
                <c:pt idx="32">
                  <c:v>44198</c:v>
                </c:pt>
                <c:pt idx="33">
                  <c:v>44199</c:v>
                </c:pt>
                <c:pt idx="34">
                  <c:v>44200</c:v>
                </c:pt>
                <c:pt idx="35">
                  <c:v>44201</c:v>
                </c:pt>
                <c:pt idx="36">
                  <c:v>44202</c:v>
                </c:pt>
                <c:pt idx="37">
                  <c:v>44203</c:v>
                </c:pt>
                <c:pt idx="38">
                  <c:v>44204</c:v>
                </c:pt>
                <c:pt idx="39">
                  <c:v>44205</c:v>
                </c:pt>
                <c:pt idx="40">
                  <c:v>44206</c:v>
                </c:pt>
                <c:pt idx="41">
                  <c:v>44207</c:v>
                </c:pt>
                <c:pt idx="42">
                  <c:v>44208</c:v>
                </c:pt>
                <c:pt idx="43">
                  <c:v>44209</c:v>
                </c:pt>
                <c:pt idx="44">
                  <c:v>44210</c:v>
                </c:pt>
                <c:pt idx="45">
                  <c:v>44211</c:v>
                </c:pt>
                <c:pt idx="46">
                  <c:v>44212</c:v>
                </c:pt>
                <c:pt idx="47">
                  <c:v>44213</c:v>
                </c:pt>
                <c:pt idx="48">
                  <c:v>44214</c:v>
                </c:pt>
                <c:pt idx="49">
                  <c:v>44215</c:v>
                </c:pt>
                <c:pt idx="50">
                  <c:v>44216</c:v>
                </c:pt>
                <c:pt idx="51">
                  <c:v>44217</c:v>
                </c:pt>
                <c:pt idx="52">
                  <c:v>44218</c:v>
                </c:pt>
                <c:pt idx="53">
                  <c:v>44219</c:v>
                </c:pt>
                <c:pt idx="54">
                  <c:v>44220</c:v>
                </c:pt>
                <c:pt idx="55">
                  <c:v>44221</c:v>
                </c:pt>
                <c:pt idx="56">
                  <c:v>44222</c:v>
                </c:pt>
                <c:pt idx="57">
                  <c:v>44223</c:v>
                </c:pt>
                <c:pt idx="58">
                  <c:v>44224</c:v>
                </c:pt>
                <c:pt idx="59">
                  <c:v>44225</c:v>
                </c:pt>
                <c:pt idx="60">
                  <c:v>44226</c:v>
                </c:pt>
                <c:pt idx="61">
                  <c:v>44227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44233</c:v>
                </c:pt>
                <c:pt idx="68">
                  <c:v>44234</c:v>
                </c:pt>
                <c:pt idx="69">
                  <c:v>44235</c:v>
                </c:pt>
                <c:pt idx="70">
                  <c:v>44236</c:v>
                </c:pt>
                <c:pt idx="71">
                  <c:v>44237</c:v>
                </c:pt>
                <c:pt idx="72">
                  <c:v>44238</c:v>
                </c:pt>
                <c:pt idx="73">
                  <c:v>44239</c:v>
                </c:pt>
                <c:pt idx="74">
                  <c:v>44240</c:v>
                </c:pt>
                <c:pt idx="75">
                  <c:v>44241</c:v>
                </c:pt>
                <c:pt idx="76">
                  <c:v>44242</c:v>
                </c:pt>
                <c:pt idx="77">
                  <c:v>44243</c:v>
                </c:pt>
                <c:pt idx="78">
                  <c:v>44244</c:v>
                </c:pt>
                <c:pt idx="79">
                  <c:v>44245</c:v>
                </c:pt>
                <c:pt idx="80">
                  <c:v>44246</c:v>
                </c:pt>
                <c:pt idx="81">
                  <c:v>44247</c:v>
                </c:pt>
                <c:pt idx="82">
                  <c:v>44248</c:v>
                </c:pt>
                <c:pt idx="83">
                  <c:v>44249</c:v>
                </c:pt>
                <c:pt idx="84">
                  <c:v>44250</c:v>
                </c:pt>
                <c:pt idx="85">
                  <c:v>44251</c:v>
                </c:pt>
                <c:pt idx="86">
                  <c:v>44252</c:v>
                </c:pt>
                <c:pt idx="87">
                  <c:v>44253</c:v>
                </c:pt>
                <c:pt idx="88">
                  <c:v>44254</c:v>
                </c:pt>
                <c:pt idx="89">
                  <c:v>44255</c:v>
                </c:pt>
                <c:pt idx="90">
                  <c:v>44256</c:v>
                </c:pt>
                <c:pt idx="91">
                  <c:v>44257</c:v>
                </c:pt>
                <c:pt idx="92">
                  <c:v>44258</c:v>
                </c:pt>
                <c:pt idx="93">
                  <c:v>44259</c:v>
                </c:pt>
                <c:pt idx="94">
                  <c:v>44260</c:v>
                </c:pt>
                <c:pt idx="95">
                  <c:v>44261</c:v>
                </c:pt>
                <c:pt idx="96">
                  <c:v>44262</c:v>
                </c:pt>
                <c:pt idx="97">
                  <c:v>44263</c:v>
                </c:pt>
                <c:pt idx="98">
                  <c:v>44264</c:v>
                </c:pt>
                <c:pt idx="99">
                  <c:v>44265</c:v>
                </c:pt>
                <c:pt idx="100">
                  <c:v>44266</c:v>
                </c:pt>
                <c:pt idx="101">
                  <c:v>44267</c:v>
                </c:pt>
                <c:pt idx="102">
                  <c:v>44268</c:v>
                </c:pt>
                <c:pt idx="103">
                  <c:v>44269</c:v>
                </c:pt>
                <c:pt idx="104">
                  <c:v>44270</c:v>
                </c:pt>
                <c:pt idx="105">
                  <c:v>44271</c:v>
                </c:pt>
                <c:pt idx="106">
                  <c:v>44272</c:v>
                </c:pt>
                <c:pt idx="107">
                  <c:v>44273</c:v>
                </c:pt>
                <c:pt idx="108">
                  <c:v>44274</c:v>
                </c:pt>
                <c:pt idx="109">
                  <c:v>44275</c:v>
                </c:pt>
                <c:pt idx="110">
                  <c:v>44276</c:v>
                </c:pt>
                <c:pt idx="111">
                  <c:v>44277</c:v>
                </c:pt>
                <c:pt idx="112">
                  <c:v>44278</c:v>
                </c:pt>
                <c:pt idx="113">
                  <c:v>44279</c:v>
                </c:pt>
                <c:pt idx="114">
                  <c:v>44280</c:v>
                </c:pt>
                <c:pt idx="115">
                  <c:v>44281</c:v>
                </c:pt>
                <c:pt idx="116">
                  <c:v>44282</c:v>
                </c:pt>
                <c:pt idx="117">
                  <c:v>44283</c:v>
                </c:pt>
                <c:pt idx="118">
                  <c:v>44284</c:v>
                </c:pt>
                <c:pt idx="119">
                  <c:v>44285</c:v>
                </c:pt>
                <c:pt idx="120">
                  <c:v>44286</c:v>
                </c:pt>
                <c:pt idx="121">
                  <c:v>44287</c:v>
                </c:pt>
                <c:pt idx="122">
                  <c:v>44288</c:v>
                </c:pt>
                <c:pt idx="123">
                  <c:v>44289</c:v>
                </c:pt>
                <c:pt idx="124">
                  <c:v>44290</c:v>
                </c:pt>
                <c:pt idx="125">
                  <c:v>44291</c:v>
                </c:pt>
                <c:pt idx="126">
                  <c:v>44292</c:v>
                </c:pt>
                <c:pt idx="127">
                  <c:v>44293</c:v>
                </c:pt>
                <c:pt idx="128">
                  <c:v>44294</c:v>
                </c:pt>
                <c:pt idx="129">
                  <c:v>44295</c:v>
                </c:pt>
                <c:pt idx="130">
                  <c:v>44296</c:v>
                </c:pt>
                <c:pt idx="131">
                  <c:v>44297</c:v>
                </c:pt>
                <c:pt idx="132">
                  <c:v>44298</c:v>
                </c:pt>
                <c:pt idx="133">
                  <c:v>44299</c:v>
                </c:pt>
                <c:pt idx="134">
                  <c:v>44300</c:v>
                </c:pt>
                <c:pt idx="135">
                  <c:v>44301</c:v>
                </c:pt>
                <c:pt idx="136">
                  <c:v>44302</c:v>
                </c:pt>
                <c:pt idx="137">
                  <c:v>44303</c:v>
                </c:pt>
                <c:pt idx="138">
                  <c:v>44304</c:v>
                </c:pt>
                <c:pt idx="139">
                  <c:v>44305</c:v>
                </c:pt>
                <c:pt idx="140">
                  <c:v>44306</c:v>
                </c:pt>
                <c:pt idx="141">
                  <c:v>44307</c:v>
                </c:pt>
                <c:pt idx="142">
                  <c:v>44308</c:v>
                </c:pt>
                <c:pt idx="143">
                  <c:v>44309</c:v>
                </c:pt>
                <c:pt idx="144">
                  <c:v>44310</c:v>
                </c:pt>
                <c:pt idx="145">
                  <c:v>44311</c:v>
                </c:pt>
                <c:pt idx="146">
                  <c:v>44312</c:v>
                </c:pt>
                <c:pt idx="147">
                  <c:v>44313</c:v>
                </c:pt>
                <c:pt idx="148">
                  <c:v>44314</c:v>
                </c:pt>
                <c:pt idx="149">
                  <c:v>44315</c:v>
                </c:pt>
                <c:pt idx="150">
                  <c:v>44316</c:v>
                </c:pt>
                <c:pt idx="151">
                  <c:v>44317</c:v>
                </c:pt>
                <c:pt idx="152">
                  <c:v>44318</c:v>
                </c:pt>
                <c:pt idx="153">
                  <c:v>44319</c:v>
                </c:pt>
                <c:pt idx="154">
                  <c:v>44320</c:v>
                </c:pt>
                <c:pt idx="155">
                  <c:v>44321</c:v>
                </c:pt>
                <c:pt idx="156">
                  <c:v>44322</c:v>
                </c:pt>
                <c:pt idx="157">
                  <c:v>44323</c:v>
                </c:pt>
                <c:pt idx="158">
                  <c:v>44324</c:v>
                </c:pt>
                <c:pt idx="159">
                  <c:v>44325</c:v>
                </c:pt>
                <c:pt idx="160">
                  <c:v>44326</c:v>
                </c:pt>
                <c:pt idx="161">
                  <c:v>44327</c:v>
                </c:pt>
                <c:pt idx="162">
                  <c:v>44328</c:v>
                </c:pt>
                <c:pt idx="163">
                  <c:v>44329</c:v>
                </c:pt>
                <c:pt idx="164">
                  <c:v>44330</c:v>
                </c:pt>
                <c:pt idx="165">
                  <c:v>44331</c:v>
                </c:pt>
                <c:pt idx="166">
                  <c:v>44332</c:v>
                </c:pt>
                <c:pt idx="167">
                  <c:v>44333</c:v>
                </c:pt>
                <c:pt idx="168">
                  <c:v>44334</c:v>
                </c:pt>
                <c:pt idx="169">
                  <c:v>44335</c:v>
                </c:pt>
                <c:pt idx="170">
                  <c:v>44336</c:v>
                </c:pt>
                <c:pt idx="171">
                  <c:v>44337</c:v>
                </c:pt>
                <c:pt idx="172">
                  <c:v>44338</c:v>
                </c:pt>
                <c:pt idx="173">
                  <c:v>44339</c:v>
                </c:pt>
                <c:pt idx="174">
                  <c:v>44340</c:v>
                </c:pt>
                <c:pt idx="175">
                  <c:v>44341</c:v>
                </c:pt>
                <c:pt idx="176">
                  <c:v>44342</c:v>
                </c:pt>
                <c:pt idx="177">
                  <c:v>44343</c:v>
                </c:pt>
                <c:pt idx="178">
                  <c:v>44344</c:v>
                </c:pt>
                <c:pt idx="179">
                  <c:v>44345</c:v>
                </c:pt>
                <c:pt idx="180">
                  <c:v>44346</c:v>
                </c:pt>
                <c:pt idx="181">
                  <c:v>44347</c:v>
                </c:pt>
              </c:numCache>
            </c:numRef>
          </c:cat>
          <c:val>
            <c:numRef>
              <c:f>Sheet1!$G$93:$G$274</c:f>
              <c:numCache>
                <c:formatCode>General</c:formatCode>
                <c:ptCount val="182"/>
                <c:pt idx="123">
                  <c:v>430</c:v>
                </c:pt>
                <c:pt idx="124">
                  <c:v>420</c:v>
                </c:pt>
                <c:pt idx="125">
                  <c:v>409</c:v>
                </c:pt>
                <c:pt idx="126">
                  <c:v>399</c:v>
                </c:pt>
                <c:pt idx="127">
                  <c:v>389</c:v>
                </c:pt>
                <c:pt idx="128">
                  <c:v>379</c:v>
                </c:pt>
                <c:pt idx="129">
                  <c:v>370</c:v>
                </c:pt>
                <c:pt idx="130">
                  <c:v>360</c:v>
                </c:pt>
                <c:pt idx="131">
                  <c:v>351</c:v>
                </c:pt>
                <c:pt idx="132">
                  <c:v>342</c:v>
                </c:pt>
                <c:pt idx="133">
                  <c:v>332</c:v>
                </c:pt>
                <c:pt idx="134">
                  <c:v>324</c:v>
                </c:pt>
                <c:pt idx="135">
                  <c:v>315</c:v>
                </c:pt>
                <c:pt idx="136">
                  <c:v>307</c:v>
                </c:pt>
                <c:pt idx="137">
                  <c:v>298</c:v>
                </c:pt>
                <c:pt idx="138">
                  <c:v>290</c:v>
                </c:pt>
                <c:pt idx="139">
                  <c:v>282</c:v>
                </c:pt>
                <c:pt idx="140">
                  <c:v>274</c:v>
                </c:pt>
                <c:pt idx="141">
                  <c:v>268</c:v>
                </c:pt>
                <c:pt idx="142">
                  <c:v>262</c:v>
                </c:pt>
                <c:pt idx="143">
                  <c:v>255</c:v>
                </c:pt>
                <c:pt idx="144">
                  <c:v>250</c:v>
                </c:pt>
                <c:pt idx="145">
                  <c:v>244</c:v>
                </c:pt>
                <c:pt idx="146">
                  <c:v>238</c:v>
                </c:pt>
                <c:pt idx="147">
                  <c:v>235</c:v>
                </c:pt>
                <c:pt idx="148">
                  <c:v>233</c:v>
                </c:pt>
                <c:pt idx="149">
                  <c:v>232</c:v>
                </c:pt>
                <c:pt idx="150">
                  <c:v>231</c:v>
                </c:pt>
                <c:pt idx="151">
                  <c:v>230</c:v>
                </c:pt>
                <c:pt idx="152">
                  <c:v>229</c:v>
                </c:pt>
                <c:pt idx="153">
                  <c:v>228</c:v>
                </c:pt>
                <c:pt idx="154">
                  <c:v>227</c:v>
                </c:pt>
                <c:pt idx="155">
                  <c:v>227</c:v>
                </c:pt>
                <c:pt idx="156">
                  <c:v>226</c:v>
                </c:pt>
                <c:pt idx="157">
                  <c:v>226</c:v>
                </c:pt>
                <c:pt idx="158">
                  <c:v>225</c:v>
                </c:pt>
                <c:pt idx="159">
                  <c:v>224</c:v>
                </c:pt>
                <c:pt idx="160">
                  <c:v>224</c:v>
                </c:pt>
                <c:pt idx="161">
                  <c:v>223</c:v>
                </c:pt>
                <c:pt idx="162">
                  <c:v>222</c:v>
                </c:pt>
                <c:pt idx="163">
                  <c:v>222</c:v>
                </c:pt>
                <c:pt idx="164">
                  <c:v>221</c:v>
                </c:pt>
                <c:pt idx="165">
                  <c:v>220</c:v>
                </c:pt>
                <c:pt idx="166">
                  <c:v>219</c:v>
                </c:pt>
                <c:pt idx="167">
                  <c:v>218</c:v>
                </c:pt>
                <c:pt idx="168">
                  <c:v>217</c:v>
                </c:pt>
                <c:pt idx="169">
                  <c:v>216</c:v>
                </c:pt>
                <c:pt idx="170">
                  <c:v>215</c:v>
                </c:pt>
                <c:pt idx="171">
                  <c:v>214</c:v>
                </c:pt>
                <c:pt idx="172">
                  <c:v>213</c:v>
                </c:pt>
                <c:pt idx="173">
                  <c:v>211</c:v>
                </c:pt>
                <c:pt idx="174">
                  <c:v>210</c:v>
                </c:pt>
                <c:pt idx="175">
                  <c:v>209</c:v>
                </c:pt>
                <c:pt idx="176">
                  <c:v>207</c:v>
                </c:pt>
                <c:pt idx="177">
                  <c:v>206</c:v>
                </c:pt>
                <c:pt idx="178">
                  <c:v>205</c:v>
                </c:pt>
                <c:pt idx="179">
                  <c:v>203</c:v>
                </c:pt>
                <c:pt idx="180">
                  <c:v>202</c:v>
                </c:pt>
                <c:pt idx="181">
                  <c:v>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66-4E69-AB49-A432FF37438B}"/>
            </c:ext>
          </c:extLst>
        </c:ser>
        <c:ser>
          <c:idx val="6"/>
          <c:order val="4"/>
          <c:tx>
            <c:strRef>
              <c:f>Sheet1!$H$1</c:f>
              <c:strCache>
                <c:ptCount val="1"/>
              </c:strCache>
            </c:strRef>
          </c:tx>
          <c:spPr>
            <a:ln w="28575" cap="rnd">
              <a:solidFill>
                <a:srgbClr val="FF66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Sheet1!$A$93:$A$274</c:f>
              <c:numCache>
                <c:formatCode>m/d/yyyy</c:formatCode>
                <c:ptCount val="182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44170</c:v>
                </c:pt>
                <c:pt idx="5">
                  <c:v>44171</c:v>
                </c:pt>
                <c:pt idx="6">
                  <c:v>44172</c:v>
                </c:pt>
                <c:pt idx="7">
                  <c:v>44173</c:v>
                </c:pt>
                <c:pt idx="8">
                  <c:v>44174</c:v>
                </c:pt>
                <c:pt idx="9">
                  <c:v>44175</c:v>
                </c:pt>
                <c:pt idx="10">
                  <c:v>44176</c:v>
                </c:pt>
                <c:pt idx="11">
                  <c:v>44177</c:v>
                </c:pt>
                <c:pt idx="12">
                  <c:v>44178</c:v>
                </c:pt>
                <c:pt idx="13">
                  <c:v>44179</c:v>
                </c:pt>
                <c:pt idx="14">
                  <c:v>44180</c:v>
                </c:pt>
                <c:pt idx="15">
                  <c:v>44181</c:v>
                </c:pt>
                <c:pt idx="16">
                  <c:v>44182</c:v>
                </c:pt>
                <c:pt idx="17">
                  <c:v>44183</c:v>
                </c:pt>
                <c:pt idx="18">
                  <c:v>44184</c:v>
                </c:pt>
                <c:pt idx="19">
                  <c:v>44185</c:v>
                </c:pt>
                <c:pt idx="20">
                  <c:v>44186</c:v>
                </c:pt>
                <c:pt idx="21">
                  <c:v>44187</c:v>
                </c:pt>
                <c:pt idx="22">
                  <c:v>44188</c:v>
                </c:pt>
                <c:pt idx="23">
                  <c:v>44189</c:v>
                </c:pt>
                <c:pt idx="24">
                  <c:v>44190</c:v>
                </c:pt>
                <c:pt idx="25">
                  <c:v>44191</c:v>
                </c:pt>
                <c:pt idx="26">
                  <c:v>44192</c:v>
                </c:pt>
                <c:pt idx="27">
                  <c:v>44193</c:v>
                </c:pt>
                <c:pt idx="28">
                  <c:v>44194</c:v>
                </c:pt>
                <c:pt idx="29">
                  <c:v>44195</c:v>
                </c:pt>
                <c:pt idx="30">
                  <c:v>44196</c:v>
                </c:pt>
                <c:pt idx="31">
                  <c:v>44197</c:v>
                </c:pt>
                <c:pt idx="32">
                  <c:v>44198</c:v>
                </c:pt>
                <c:pt idx="33">
                  <c:v>44199</c:v>
                </c:pt>
                <c:pt idx="34">
                  <c:v>44200</c:v>
                </c:pt>
                <c:pt idx="35">
                  <c:v>44201</c:v>
                </c:pt>
                <c:pt idx="36">
                  <c:v>44202</c:v>
                </c:pt>
                <c:pt idx="37">
                  <c:v>44203</c:v>
                </c:pt>
                <c:pt idx="38">
                  <c:v>44204</c:v>
                </c:pt>
                <c:pt idx="39">
                  <c:v>44205</c:v>
                </c:pt>
                <c:pt idx="40">
                  <c:v>44206</c:v>
                </c:pt>
                <c:pt idx="41">
                  <c:v>44207</c:v>
                </c:pt>
                <c:pt idx="42">
                  <c:v>44208</c:v>
                </c:pt>
                <c:pt idx="43">
                  <c:v>44209</c:v>
                </c:pt>
                <c:pt idx="44">
                  <c:v>44210</c:v>
                </c:pt>
                <c:pt idx="45">
                  <c:v>44211</c:v>
                </c:pt>
                <c:pt idx="46">
                  <c:v>44212</c:v>
                </c:pt>
                <c:pt idx="47">
                  <c:v>44213</c:v>
                </c:pt>
                <c:pt idx="48">
                  <c:v>44214</c:v>
                </c:pt>
                <c:pt idx="49">
                  <c:v>44215</c:v>
                </c:pt>
                <c:pt idx="50">
                  <c:v>44216</c:v>
                </c:pt>
                <c:pt idx="51">
                  <c:v>44217</c:v>
                </c:pt>
                <c:pt idx="52">
                  <c:v>44218</c:v>
                </c:pt>
                <c:pt idx="53">
                  <c:v>44219</c:v>
                </c:pt>
                <c:pt idx="54">
                  <c:v>44220</c:v>
                </c:pt>
                <c:pt idx="55">
                  <c:v>44221</c:v>
                </c:pt>
                <c:pt idx="56">
                  <c:v>44222</c:v>
                </c:pt>
                <c:pt idx="57">
                  <c:v>44223</c:v>
                </c:pt>
                <c:pt idx="58">
                  <c:v>44224</c:v>
                </c:pt>
                <c:pt idx="59">
                  <c:v>44225</c:v>
                </c:pt>
                <c:pt idx="60">
                  <c:v>44226</c:v>
                </c:pt>
                <c:pt idx="61">
                  <c:v>44227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44233</c:v>
                </c:pt>
                <c:pt idx="68">
                  <c:v>44234</c:v>
                </c:pt>
                <c:pt idx="69">
                  <c:v>44235</c:v>
                </c:pt>
                <c:pt idx="70">
                  <c:v>44236</c:v>
                </c:pt>
                <c:pt idx="71">
                  <c:v>44237</c:v>
                </c:pt>
                <c:pt idx="72">
                  <c:v>44238</c:v>
                </c:pt>
                <c:pt idx="73">
                  <c:v>44239</c:v>
                </c:pt>
                <c:pt idx="74">
                  <c:v>44240</c:v>
                </c:pt>
                <c:pt idx="75">
                  <c:v>44241</c:v>
                </c:pt>
                <c:pt idx="76">
                  <c:v>44242</c:v>
                </c:pt>
                <c:pt idx="77">
                  <c:v>44243</c:v>
                </c:pt>
                <c:pt idx="78">
                  <c:v>44244</c:v>
                </c:pt>
                <c:pt idx="79">
                  <c:v>44245</c:v>
                </c:pt>
                <c:pt idx="80">
                  <c:v>44246</c:v>
                </c:pt>
                <c:pt idx="81">
                  <c:v>44247</c:v>
                </c:pt>
                <c:pt idx="82">
                  <c:v>44248</c:v>
                </c:pt>
                <c:pt idx="83">
                  <c:v>44249</c:v>
                </c:pt>
                <c:pt idx="84">
                  <c:v>44250</c:v>
                </c:pt>
                <c:pt idx="85">
                  <c:v>44251</c:v>
                </c:pt>
                <c:pt idx="86">
                  <c:v>44252</c:v>
                </c:pt>
                <c:pt idx="87">
                  <c:v>44253</c:v>
                </c:pt>
                <c:pt idx="88">
                  <c:v>44254</c:v>
                </c:pt>
                <c:pt idx="89">
                  <c:v>44255</c:v>
                </c:pt>
                <c:pt idx="90">
                  <c:v>44256</c:v>
                </c:pt>
                <c:pt idx="91">
                  <c:v>44257</c:v>
                </c:pt>
                <c:pt idx="92">
                  <c:v>44258</c:v>
                </c:pt>
                <c:pt idx="93">
                  <c:v>44259</c:v>
                </c:pt>
                <c:pt idx="94">
                  <c:v>44260</c:v>
                </c:pt>
                <c:pt idx="95">
                  <c:v>44261</c:v>
                </c:pt>
                <c:pt idx="96">
                  <c:v>44262</c:v>
                </c:pt>
                <c:pt idx="97">
                  <c:v>44263</c:v>
                </c:pt>
                <c:pt idx="98">
                  <c:v>44264</c:v>
                </c:pt>
                <c:pt idx="99">
                  <c:v>44265</c:v>
                </c:pt>
                <c:pt idx="100">
                  <c:v>44266</c:v>
                </c:pt>
                <c:pt idx="101">
                  <c:v>44267</c:v>
                </c:pt>
                <c:pt idx="102">
                  <c:v>44268</c:v>
                </c:pt>
                <c:pt idx="103">
                  <c:v>44269</c:v>
                </c:pt>
                <c:pt idx="104">
                  <c:v>44270</c:v>
                </c:pt>
                <c:pt idx="105">
                  <c:v>44271</c:v>
                </c:pt>
                <c:pt idx="106">
                  <c:v>44272</c:v>
                </c:pt>
                <c:pt idx="107">
                  <c:v>44273</c:v>
                </c:pt>
                <c:pt idx="108">
                  <c:v>44274</c:v>
                </c:pt>
                <c:pt idx="109">
                  <c:v>44275</c:v>
                </c:pt>
                <c:pt idx="110">
                  <c:v>44276</c:v>
                </c:pt>
                <c:pt idx="111">
                  <c:v>44277</c:v>
                </c:pt>
                <c:pt idx="112">
                  <c:v>44278</c:v>
                </c:pt>
                <c:pt idx="113">
                  <c:v>44279</c:v>
                </c:pt>
                <c:pt idx="114">
                  <c:v>44280</c:v>
                </c:pt>
                <c:pt idx="115">
                  <c:v>44281</c:v>
                </c:pt>
                <c:pt idx="116">
                  <c:v>44282</c:v>
                </c:pt>
                <c:pt idx="117">
                  <c:v>44283</c:v>
                </c:pt>
                <c:pt idx="118">
                  <c:v>44284</c:v>
                </c:pt>
                <c:pt idx="119">
                  <c:v>44285</c:v>
                </c:pt>
                <c:pt idx="120">
                  <c:v>44286</c:v>
                </c:pt>
                <c:pt idx="121">
                  <c:v>44287</c:v>
                </c:pt>
                <c:pt idx="122">
                  <c:v>44288</c:v>
                </c:pt>
                <c:pt idx="123">
                  <c:v>44289</c:v>
                </c:pt>
                <c:pt idx="124">
                  <c:v>44290</c:v>
                </c:pt>
                <c:pt idx="125">
                  <c:v>44291</c:v>
                </c:pt>
                <c:pt idx="126">
                  <c:v>44292</c:v>
                </c:pt>
                <c:pt idx="127">
                  <c:v>44293</c:v>
                </c:pt>
                <c:pt idx="128">
                  <c:v>44294</c:v>
                </c:pt>
                <c:pt idx="129">
                  <c:v>44295</c:v>
                </c:pt>
                <c:pt idx="130">
                  <c:v>44296</c:v>
                </c:pt>
                <c:pt idx="131">
                  <c:v>44297</c:v>
                </c:pt>
                <c:pt idx="132">
                  <c:v>44298</c:v>
                </c:pt>
                <c:pt idx="133">
                  <c:v>44299</c:v>
                </c:pt>
                <c:pt idx="134">
                  <c:v>44300</c:v>
                </c:pt>
                <c:pt idx="135">
                  <c:v>44301</c:v>
                </c:pt>
                <c:pt idx="136">
                  <c:v>44302</c:v>
                </c:pt>
                <c:pt idx="137">
                  <c:v>44303</c:v>
                </c:pt>
                <c:pt idx="138">
                  <c:v>44304</c:v>
                </c:pt>
                <c:pt idx="139">
                  <c:v>44305</c:v>
                </c:pt>
                <c:pt idx="140">
                  <c:v>44306</c:v>
                </c:pt>
                <c:pt idx="141">
                  <c:v>44307</c:v>
                </c:pt>
                <c:pt idx="142">
                  <c:v>44308</c:v>
                </c:pt>
                <c:pt idx="143">
                  <c:v>44309</c:v>
                </c:pt>
                <c:pt idx="144">
                  <c:v>44310</c:v>
                </c:pt>
                <c:pt idx="145">
                  <c:v>44311</c:v>
                </c:pt>
                <c:pt idx="146">
                  <c:v>44312</c:v>
                </c:pt>
                <c:pt idx="147">
                  <c:v>44313</c:v>
                </c:pt>
                <c:pt idx="148">
                  <c:v>44314</c:v>
                </c:pt>
                <c:pt idx="149">
                  <c:v>44315</c:v>
                </c:pt>
                <c:pt idx="150">
                  <c:v>44316</c:v>
                </c:pt>
                <c:pt idx="151">
                  <c:v>44317</c:v>
                </c:pt>
                <c:pt idx="152">
                  <c:v>44318</c:v>
                </c:pt>
                <c:pt idx="153">
                  <c:v>44319</c:v>
                </c:pt>
                <c:pt idx="154">
                  <c:v>44320</c:v>
                </c:pt>
                <c:pt idx="155">
                  <c:v>44321</c:v>
                </c:pt>
                <c:pt idx="156">
                  <c:v>44322</c:v>
                </c:pt>
                <c:pt idx="157">
                  <c:v>44323</c:v>
                </c:pt>
                <c:pt idx="158">
                  <c:v>44324</c:v>
                </c:pt>
                <c:pt idx="159">
                  <c:v>44325</c:v>
                </c:pt>
                <c:pt idx="160">
                  <c:v>44326</c:v>
                </c:pt>
                <c:pt idx="161">
                  <c:v>44327</c:v>
                </c:pt>
                <c:pt idx="162">
                  <c:v>44328</c:v>
                </c:pt>
                <c:pt idx="163">
                  <c:v>44329</c:v>
                </c:pt>
                <c:pt idx="164">
                  <c:v>44330</c:v>
                </c:pt>
                <c:pt idx="165">
                  <c:v>44331</c:v>
                </c:pt>
                <c:pt idx="166">
                  <c:v>44332</c:v>
                </c:pt>
                <c:pt idx="167">
                  <c:v>44333</c:v>
                </c:pt>
                <c:pt idx="168">
                  <c:v>44334</c:v>
                </c:pt>
                <c:pt idx="169">
                  <c:v>44335</c:v>
                </c:pt>
                <c:pt idx="170">
                  <c:v>44336</c:v>
                </c:pt>
                <c:pt idx="171">
                  <c:v>44337</c:v>
                </c:pt>
                <c:pt idx="172">
                  <c:v>44338</c:v>
                </c:pt>
                <c:pt idx="173">
                  <c:v>44339</c:v>
                </c:pt>
                <c:pt idx="174">
                  <c:v>44340</c:v>
                </c:pt>
                <c:pt idx="175">
                  <c:v>44341</c:v>
                </c:pt>
                <c:pt idx="176">
                  <c:v>44342</c:v>
                </c:pt>
                <c:pt idx="177">
                  <c:v>44343</c:v>
                </c:pt>
                <c:pt idx="178">
                  <c:v>44344</c:v>
                </c:pt>
                <c:pt idx="179">
                  <c:v>44345</c:v>
                </c:pt>
                <c:pt idx="180">
                  <c:v>44346</c:v>
                </c:pt>
                <c:pt idx="181">
                  <c:v>44347</c:v>
                </c:pt>
              </c:numCache>
            </c:numRef>
          </c:cat>
          <c:val>
            <c:numRef>
              <c:f>Sheet1!$H$93:$H$274</c:f>
              <c:numCache>
                <c:formatCode>General</c:formatCode>
                <c:ptCount val="182"/>
                <c:pt idx="123">
                  <c:v>374</c:v>
                </c:pt>
                <c:pt idx="124">
                  <c:v>364</c:v>
                </c:pt>
                <c:pt idx="125">
                  <c:v>354</c:v>
                </c:pt>
                <c:pt idx="126">
                  <c:v>344</c:v>
                </c:pt>
                <c:pt idx="127">
                  <c:v>334</c:v>
                </c:pt>
                <c:pt idx="128">
                  <c:v>325</c:v>
                </c:pt>
                <c:pt idx="129">
                  <c:v>315</c:v>
                </c:pt>
                <c:pt idx="130">
                  <c:v>306</c:v>
                </c:pt>
                <c:pt idx="131">
                  <c:v>297</c:v>
                </c:pt>
                <c:pt idx="132">
                  <c:v>288</c:v>
                </c:pt>
                <c:pt idx="133">
                  <c:v>280</c:v>
                </c:pt>
                <c:pt idx="134">
                  <c:v>271</c:v>
                </c:pt>
                <c:pt idx="135">
                  <c:v>263</c:v>
                </c:pt>
                <c:pt idx="136">
                  <c:v>255</c:v>
                </c:pt>
                <c:pt idx="137">
                  <c:v>247</c:v>
                </c:pt>
                <c:pt idx="138">
                  <c:v>239</c:v>
                </c:pt>
                <c:pt idx="139">
                  <c:v>231</c:v>
                </c:pt>
                <c:pt idx="140">
                  <c:v>225</c:v>
                </c:pt>
                <c:pt idx="141">
                  <c:v>219</c:v>
                </c:pt>
                <c:pt idx="142">
                  <c:v>213</c:v>
                </c:pt>
                <c:pt idx="143">
                  <c:v>207</c:v>
                </c:pt>
                <c:pt idx="144">
                  <c:v>202</c:v>
                </c:pt>
                <c:pt idx="145">
                  <c:v>196</c:v>
                </c:pt>
                <c:pt idx="146">
                  <c:v>191</c:v>
                </c:pt>
                <c:pt idx="147">
                  <c:v>188</c:v>
                </c:pt>
                <c:pt idx="148">
                  <c:v>186</c:v>
                </c:pt>
                <c:pt idx="149">
                  <c:v>185</c:v>
                </c:pt>
                <c:pt idx="150">
                  <c:v>183</c:v>
                </c:pt>
                <c:pt idx="151">
                  <c:v>182</c:v>
                </c:pt>
                <c:pt idx="152">
                  <c:v>181</c:v>
                </c:pt>
                <c:pt idx="153">
                  <c:v>180</c:v>
                </c:pt>
                <c:pt idx="154">
                  <c:v>179</c:v>
                </c:pt>
                <c:pt idx="155">
                  <c:v>178</c:v>
                </c:pt>
                <c:pt idx="156">
                  <c:v>177</c:v>
                </c:pt>
                <c:pt idx="157">
                  <c:v>176</c:v>
                </c:pt>
                <c:pt idx="158">
                  <c:v>175</c:v>
                </c:pt>
                <c:pt idx="159">
                  <c:v>173</c:v>
                </c:pt>
                <c:pt idx="160">
                  <c:v>172</c:v>
                </c:pt>
                <c:pt idx="161">
                  <c:v>170</c:v>
                </c:pt>
                <c:pt idx="162">
                  <c:v>168</c:v>
                </c:pt>
                <c:pt idx="163">
                  <c:v>166</c:v>
                </c:pt>
                <c:pt idx="164">
                  <c:v>164</c:v>
                </c:pt>
                <c:pt idx="165">
                  <c:v>161</c:v>
                </c:pt>
                <c:pt idx="166">
                  <c:v>159</c:v>
                </c:pt>
                <c:pt idx="167">
                  <c:v>156</c:v>
                </c:pt>
                <c:pt idx="168">
                  <c:v>153</c:v>
                </c:pt>
                <c:pt idx="169">
                  <c:v>149</c:v>
                </c:pt>
                <c:pt idx="170">
                  <c:v>146</c:v>
                </c:pt>
                <c:pt idx="171">
                  <c:v>143</c:v>
                </c:pt>
                <c:pt idx="172">
                  <c:v>140</c:v>
                </c:pt>
                <c:pt idx="173">
                  <c:v>136</c:v>
                </c:pt>
                <c:pt idx="174">
                  <c:v>133</c:v>
                </c:pt>
                <c:pt idx="175">
                  <c:v>130</c:v>
                </c:pt>
                <c:pt idx="176">
                  <c:v>126</c:v>
                </c:pt>
                <c:pt idx="177">
                  <c:v>123</c:v>
                </c:pt>
                <c:pt idx="178">
                  <c:v>120</c:v>
                </c:pt>
                <c:pt idx="179">
                  <c:v>117</c:v>
                </c:pt>
                <c:pt idx="180">
                  <c:v>115</c:v>
                </c:pt>
                <c:pt idx="181">
                  <c:v>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66-4E69-AB49-A432FF374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147840"/>
        <c:axId val="419321824"/>
      </c:lineChart>
      <c:dateAx>
        <c:axId val="417147840"/>
        <c:scaling>
          <c:orientation val="minMax"/>
          <c:min val="44197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9321824"/>
        <c:crosses val="autoZero"/>
        <c:auto val="1"/>
        <c:lblOffset val="100"/>
        <c:baseTimeUnit val="days"/>
        <c:majorUnit val="2"/>
        <c:majorTimeUnit val="days"/>
      </c:dateAx>
      <c:valAx>
        <c:axId val="419321824"/>
        <c:scaling>
          <c:orientation val="minMax"/>
          <c:max val="16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7147840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58983667020704E-2"/>
          <c:y val="0.10271625430964779"/>
          <c:w val="0.91692139603581668"/>
          <c:h val="0.71344666460445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C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Sheet1!$A$214:$A$280</c:f>
              <c:numCache>
                <c:formatCode>m/d/yyyy</c:formatCode>
                <c:ptCount val="67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Sheet1!$B$214:$B$280</c:f>
              <c:numCache>
                <c:formatCode>0</c:formatCode>
                <c:ptCount val="67"/>
                <c:pt idx="0">
                  <c:v>502</c:v>
                </c:pt>
                <c:pt idx="1">
                  <c:v>257</c:v>
                </c:pt>
                <c:pt idx="2">
                  <c:v>176</c:v>
                </c:pt>
                <c:pt idx="3">
                  <c:v>151</c:v>
                </c:pt>
                <c:pt idx="4">
                  <c:v>103</c:v>
                </c:pt>
                <c:pt idx="5">
                  <c:v>178</c:v>
                </c:pt>
                <c:pt idx="6">
                  <c:v>502</c:v>
                </c:pt>
                <c:pt idx="7">
                  <c:v>400</c:v>
                </c:pt>
                <c:pt idx="8">
                  <c:v>303</c:v>
                </c:pt>
                <c:pt idx="9">
                  <c:v>235</c:v>
                </c:pt>
                <c:pt idx="10">
                  <c:v>87</c:v>
                </c:pt>
                <c:pt idx="11">
                  <c:v>188</c:v>
                </c:pt>
                <c:pt idx="12">
                  <c:v>398</c:v>
                </c:pt>
                <c:pt idx="13">
                  <c:v>270</c:v>
                </c:pt>
                <c:pt idx="14">
                  <c:v>263</c:v>
                </c:pt>
                <c:pt idx="15">
                  <c:v>255</c:v>
                </c:pt>
                <c:pt idx="16">
                  <c:v>191</c:v>
                </c:pt>
                <c:pt idx="17">
                  <c:v>108</c:v>
                </c:pt>
                <c:pt idx="18">
                  <c:v>210</c:v>
                </c:pt>
                <c:pt idx="19">
                  <c:v>275</c:v>
                </c:pt>
                <c:pt idx="20">
                  <c:v>343</c:v>
                </c:pt>
                <c:pt idx="21">
                  <c:v>250</c:v>
                </c:pt>
                <c:pt idx="22">
                  <c:v>226</c:v>
                </c:pt>
                <c:pt idx="23">
                  <c:v>145</c:v>
                </c:pt>
                <c:pt idx="24">
                  <c:v>93</c:v>
                </c:pt>
                <c:pt idx="25">
                  <c:v>168</c:v>
                </c:pt>
                <c:pt idx="26">
                  <c:v>244</c:v>
                </c:pt>
                <c:pt idx="27">
                  <c:v>231</c:v>
                </c:pt>
                <c:pt idx="28">
                  <c:v>197</c:v>
                </c:pt>
                <c:pt idx="29">
                  <c:v>148</c:v>
                </c:pt>
                <c:pt idx="30">
                  <c:v>176</c:v>
                </c:pt>
                <c:pt idx="3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E-4E05-AE7C-93989A31D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7147840"/>
        <c:axId val="41932182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model</c:v>
                </c:pt>
              </c:strCache>
            </c:strRef>
          </c:tx>
          <c:spPr>
            <a:ln w="28575" cap="rnd">
              <a:solidFill>
                <a:srgbClr val="FF101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Sheet1!$A$214:$A$280</c:f>
              <c:numCache>
                <c:formatCode>m/d/yyyy</c:formatCode>
                <c:ptCount val="67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Sheet1!$C$214:$C$280</c:f>
              <c:numCache>
                <c:formatCode>General</c:formatCode>
                <c:ptCount val="6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DE-4E05-AE7C-93989A31D0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0,75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Sheet1!$A$214:$A$280</c:f>
              <c:numCache>
                <c:formatCode>m/d/yyyy</c:formatCode>
                <c:ptCount val="67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Sheet1!$D$214:$D$280</c:f>
              <c:numCache>
                <c:formatCode>General</c:formatCode>
                <c:ptCount val="67"/>
                <c:pt idx="25">
                  <c:v>259</c:v>
                </c:pt>
                <c:pt idx="26">
                  <c:v>242</c:v>
                </c:pt>
                <c:pt idx="27">
                  <c:v>229</c:v>
                </c:pt>
                <c:pt idx="28">
                  <c:v>218</c:v>
                </c:pt>
                <c:pt idx="29">
                  <c:v>209</c:v>
                </c:pt>
                <c:pt idx="30">
                  <c:v>200</c:v>
                </c:pt>
                <c:pt idx="31">
                  <c:v>190</c:v>
                </c:pt>
                <c:pt idx="32">
                  <c:v>180</c:v>
                </c:pt>
                <c:pt idx="33">
                  <c:v>170</c:v>
                </c:pt>
                <c:pt idx="34">
                  <c:v>162</c:v>
                </c:pt>
                <c:pt idx="35">
                  <c:v>155</c:v>
                </c:pt>
                <c:pt idx="36">
                  <c:v>148</c:v>
                </c:pt>
                <c:pt idx="37">
                  <c:v>140</c:v>
                </c:pt>
                <c:pt idx="38">
                  <c:v>133</c:v>
                </c:pt>
                <c:pt idx="39">
                  <c:v>127</c:v>
                </c:pt>
                <c:pt idx="40">
                  <c:v>121</c:v>
                </c:pt>
                <c:pt idx="41">
                  <c:v>115</c:v>
                </c:pt>
                <c:pt idx="42">
                  <c:v>110</c:v>
                </c:pt>
                <c:pt idx="43">
                  <c:v>105</c:v>
                </c:pt>
                <c:pt idx="44">
                  <c:v>100</c:v>
                </c:pt>
                <c:pt idx="45">
                  <c:v>95</c:v>
                </c:pt>
                <c:pt idx="46">
                  <c:v>90</c:v>
                </c:pt>
                <c:pt idx="47">
                  <c:v>86</c:v>
                </c:pt>
                <c:pt idx="48">
                  <c:v>82</c:v>
                </c:pt>
                <c:pt idx="49">
                  <c:v>78</c:v>
                </c:pt>
                <c:pt idx="50">
                  <c:v>75</c:v>
                </c:pt>
                <c:pt idx="51">
                  <c:v>71</c:v>
                </c:pt>
                <c:pt idx="52">
                  <c:v>68</c:v>
                </c:pt>
                <c:pt idx="53">
                  <c:v>65</c:v>
                </c:pt>
                <c:pt idx="54">
                  <c:v>62</c:v>
                </c:pt>
                <c:pt idx="55">
                  <c:v>59</c:v>
                </c:pt>
                <c:pt idx="56">
                  <c:v>57</c:v>
                </c:pt>
                <c:pt idx="57">
                  <c:v>54</c:v>
                </c:pt>
                <c:pt idx="58">
                  <c:v>52</c:v>
                </c:pt>
                <c:pt idx="59">
                  <c:v>49</c:v>
                </c:pt>
                <c:pt idx="60">
                  <c:v>47</c:v>
                </c:pt>
                <c:pt idx="61">
                  <c:v>45</c:v>
                </c:pt>
                <c:pt idx="62">
                  <c:v>43</c:v>
                </c:pt>
                <c:pt idx="63">
                  <c:v>41</c:v>
                </c:pt>
                <c:pt idx="64">
                  <c:v>40</c:v>
                </c:pt>
                <c:pt idx="65">
                  <c:v>38</c:v>
                </c:pt>
                <c:pt idx="66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DE-4E05-AE7C-93989A31D0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0,85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Sheet1!$A$214:$A$280</c:f>
              <c:numCache>
                <c:formatCode>m/d/yyyy</c:formatCode>
                <c:ptCount val="67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Sheet1!$E$214:$E$280</c:f>
              <c:numCache>
                <c:formatCode>General</c:formatCode>
                <c:ptCount val="67"/>
                <c:pt idx="25">
                  <c:v>259</c:v>
                </c:pt>
                <c:pt idx="26">
                  <c:v>254</c:v>
                </c:pt>
                <c:pt idx="27">
                  <c:v>247</c:v>
                </c:pt>
                <c:pt idx="28">
                  <c:v>240</c:v>
                </c:pt>
                <c:pt idx="29">
                  <c:v>233</c:v>
                </c:pt>
                <c:pt idx="30">
                  <c:v>226</c:v>
                </c:pt>
                <c:pt idx="31">
                  <c:v>220</c:v>
                </c:pt>
                <c:pt idx="32">
                  <c:v>214</c:v>
                </c:pt>
                <c:pt idx="33">
                  <c:v>208</c:v>
                </c:pt>
                <c:pt idx="34">
                  <c:v>203</c:v>
                </c:pt>
                <c:pt idx="35">
                  <c:v>197</c:v>
                </c:pt>
                <c:pt idx="36">
                  <c:v>191</c:v>
                </c:pt>
                <c:pt idx="37">
                  <c:v>186</c:v>
                </c:pt>
                <c:pt idx="38">
                  <c:v>181</c:v>
                </c:pt>
                <c:pt idx="39">
                  <c:v>176</c:v>
                </c:pt>
                <c:pt idx="40">
                  <c:v>172</c:v>
                </c:pt>
                <c:pt idx="41">
                  <c:v>167</c:v>
                </c:pt>
                <c:pt idx="42">
                  <c:v>162</c:v>
                </c:pt>
                <c:pt idx="43">
                  <c:v>158</c:v>
                </c:pt>
                <c:pt idx="44">
                  <c:v>154</c:v>
                </c:pt>
                <c:pt idx="45">
                  <c:v>149</c:v>
                </c:pt>
                <c:pt idx="46">
                  <c:v>146</c:v>
                </c:pt>
                <c:pt idx="47">
                  <c:v>142</c:v>
                </c:pt>
                <c:pt idx="48">
                  <c:v>138</c:v>
                </c:pt>
                <c:pt idx="49">
                  <c:v>134</c:v>
                </c:pt>
                <c:pt idx="50">
                  <c:v>131</c:v>
                </c:pt>
                <c:pt idx="51">
                  <c:v>127</c:v>
                </c:pt>
                <c:pt idx="52">
                  <c:v>124</c:v>
                </c:pt>
                <c:pt idx="53">
                  <c:v>121</c:v>
                </c:pt>
                <c:pt idx="54">
                  <c:v>117</c:v>
                </c:pt>
                <c:pt idx="55">
                  <c:v>114</c:v>
                </c:pt>
                <c:pt idx="56">
                  <c:v>111</c:v>
                </c:pt>
                <c:pt idx="57">
                  <c:v>108</c:v>
                </c:pt>
                <c:pt idx="58">
                  <c:v>106</c:v>
                </c:pt>
                <c:pt idx="59">
                  <c:v>103</c:v>
                </c:pt>
                <c:pt idx="60">
                  <c:v>100</c:v>
                </c:pt>
                <c:pt idx="61">
                  <c:v>98</c:v>
                </c:pt>
                <c:pt idx="62">
                  <c:v>95</c:v>
                </c:pt>
                <c:pt idx="63">
                  <c:v>93</c:v>
                </c:pt>
                <c:pt idx="64">
                  <c:v>90</c:v>
                </c:pt>
                <c:pt idx="65">
                  <c:v>88</c:v>
                </c:pt>
                <c:pt idx="66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DE-4E05-AE7C-93989A31D07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0,95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Sheet1!$A$214:$A$280</c:f>
              <c:numCache>
                <c:formatCode>m/d/yyyy</c:formatCode>
                <c:ptCount val="67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Sheet1!$F$214:$F$280</c:f>
              <c:numCache>
                <c:formatCode>General</c:formatCode>
                <c:ptCount val="67"/>
                <c:pt idx="25">
                  <c:v>259</c:v>
                </c:pt>
                <c:pt idx="26">
                  <c:v>265</c:v>
                </c:pt>
                <c:pt idx="27">
                  <c:v>265</c:v>
                </c:pt>
                <c:pt idx="28">
                  <c:v>262</c:v>
                </c:pt>
                <c:pt idx="29">
                  <c:v>256</c:v>
                </c:pt>
                <c:pt idx="30">
                  <c:v>253</c:v>
                </c:pt>
                <c:pt idx="31">
                  <c:v>251</c:v>
                </c:pt>
                <c:pt idx="32">
                  <c:v>251</c:v>
                </c:pt>
                <c:pt idx="33">
                  <c:v>250</c:v>
                </c:pt>
                <c:pt idx="34">
                  <c:v>247</c:v>
                </c:pt>
                <c:pt idx="35">
                  <c:v>244</c:v>
                </c:pt>
                <c:pt idx="36">
                  <c:v>242</c:v>
                </c:pt>
                <c:pt idx="37">
                  <c:v>240</c:v>
                </c:pt>
                <c:pt idx="38">
                  <c:v>239</c:v>
                </c:pt>
                <c:pt idx="39">
                  <c:v>237</c:v>
                </c:pt>
                <c:pt idx="40">
                  <c:v>235</c:v>
                </c:pt>
                <c:pt idx="41">
                  <c:v>233</c:v>
                </c:pt>
                <c:pt idx="42">
                  <c:v>231</c:v>
                </c:pt>
                <c:pt idx="43">
                  <c:v>229</c:v>
                </c:pt>
                <c:pt idx="44">
                  <c:v>228</c:v>
                </c:pt>
                <c:pt idx="45">
                  <c:v>226</c:v>
                </c:pt>
                <c:pt idx="46">
                  <c:v>224</c:v>
                </c:pt>
                <c:pt idx="47">
                  <c:v>222</c:v>
                </c:pt>
                <c:pt idx="48">
                  <c:v>221</c:v>
                </c:pt>
                <c:pt idx="49">
                  <c:v>219</c:v>
                </c:pt>
                <c:pt idx="50">
                  <c:v>217</c:v>
                </c:pt>
                <c:pt idx="51">
                  <c:v>216</c:v>
                </c:pt>
                <c:pt idx="52">
                  <c:v>214</c:v>
                </c:pt>
                <c:pt idx="53">
                  <c:v>212</c:v>
                </c:pt>
                <c:pt idx="54">
                  <c:v>210</c:v>
                </c:pt>
                <c:pt idx="55">
                  <c:v>209</c:v>
                </c:pt>
                <c:pt idx="56">
                  <c:v>207</c:v>
                </c:pt>
                <c:pt idx="57">
                  <c:v>206</c:v>
                </c:pt>
                <c:pt idx="58">
                  <c:v>204</c:v>
                </c:pt>
                <c:pt idx="59">
                  <c:v>202</c:v>
                </c:pt>
                <c:pt idx="60">
                  <c:v>201</c:v>
                </c:pt>
                <c:pt idx="61">
                  <c:v>199</c:v>
                </c:pt>
                <c:pt idx="62">
                  <c:v>198</c:v>
                </c:pt>
                <c:pt idx="63">
                  <c:v>196</c:v>
                </c:pt>
                <c:pt idx="64">
                  <c:v>195</c:v>
                </c:pt>
                <c:pt idx="65">
                  <c:v>193</c:v>
                </c:pt>
                <c:pt idx="66">
                  <c:v>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DE-4E05-AE7C-93989A31D07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1,1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Sheet1!$A$214:$A$280</c:f>
              <c:numCache>
                <c:formatCode>m/d/yyyy</c:formatCode>
                <c:ptCount val="67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Sheet1!$G$214:$G$280</c:f>
              <c:numCache>
                <c:formatCode>General</c:formatCode>
                <c:ptCount val="67"/>
                <c:pt idx="25">
                  <c:v>259</c:v>
                </c:pt>
                <c:pt idx="26">
                  <c:v>283</c:v>
                </c:pt>
                <c:pt idx="27">
                  <c:v>293</c:v>
                </c:pt>
                <c:pt idx="28">
                  <c:v>294</c:v>
                </c:pt>
                <c:pt idx="29">
                  <c:v>292</c:v>
                </c:pt>
                <c:pt idx="30">
                  <c:v>295</c:v>
                </c:pt>
                <c:pt idx="31">
                  <c:v>302</c:v>
                </c:pt>
                <c:pt idx="32">
                  <c:v>310</c:v>
                </c:pt>
                <c:pt idx="33">
                  <c:v>320</c:v>
                </c:pt>
                <c:pt idx="34">
                  <c:v>324</c:v>
                </c:pt>
                <c:pt idx="35">
                  <c:v>327</c:v>
                </c:pt>
                <c:pt idx="36">
                  <c:v>331</c:v>
                </c:pt>
                <c:pt idx="37">
                  <c:v>339</c:v>
                </c:pt>
                <c:pt idx="38">
                  <c:v>347</c:v>
                </c:pt>
                <c:pt idx="39">
                  <c:v>354</c:v>
                </c:pt>
                <c:pt idx="40">
                  <c:v>360</c:v>
                </c:pt>
                <c:pt idx="41">
                  <c:v>365</c:v>
                </c:pt>
                <c:pt idx="42">
                  <c:v>371</c:v>
                </c:pt>
                <c:pt idx="43">
                  <c:v>379</c:v>
                </c:pt>
                <c:pt idx="44">
                  <c:v>387</c:v>
                </c:pt>
                <c:pt idx="45">
                  <c:v>394</c:v>
                </c:pt>
                <c:pt idx="46">
                  <c:v>400</c:v>
                </c:pt>
                <c:pt idx="47">
                  <c:v>407</c:v>
                </c:pt>
                <c:pt idx="48">
                  <c:v>415</c:v>
                </c:pt>
                <c:pt idx="49">
                  <c:v>423</c:v>
                </c:pt>
                <c:pt idx="50">
                  <c:v>431</c:v>
                </c:pt>
                <c:pt idx="51">
                  <c:v>438</c:v>
                </c:pt>
                <c:pt idx="52">
                  <c:v>446</c:v>
                </c:pt>
                <c:pt idx="53">
                  <c:v>454</c:v>
                </c:pt>
                <c:pt idx="54">
                  <c:v>462</c:v>
                </c:pt>
                <c:pt idx="55">
                  <c:v>471</c:v>
                </c:pt>
                <c:pt idx="56">
                  <c:v>479</c:v>
                </c:pt>
                <c:pt idx="57">
                  <c:v>488</c:v>
                </c:pt>
                <c:pt idx="58">
                  <c:v>497</c:v>
                </c:pt>
                <c:pt idx="59">
                  <c:v>506</c:v>
                </c:pt>
                <c:pt idx="60">
                  <c:v>515</c:v>
                </c:pt>
                <c:pt idx="61">
                  <c:v>524</c:v>
                </c:pt>
                <c:pt idx="62">
                  <c:v>534</c:v>
                </c:pt>
                <c:pt idx="63">
                  <c:v>543</c:v>
                </c:pt>
                <c:pt idx="64">
                  <c:v>553</c:v>
                </c:pt>
                <c:pt idx="65">
                  <c:v>563</c:v>
                </c:pt>
                <c:pt idx="66">
                  <c:v>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CDE-4E05-AE7C-93989A31D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147840"/>
        <c:axId val="419321824"/>
      </c:lineChart>
      <c:dateAx>
        <c:axId val="4171478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9321824"/>
        <c:crosses val="autoZero"/>
        <c:auto val="1"/>
        <c:lblOffset val="100"/>
        <c:baseTimeUnit val="days"/>
        <c:majorUnit val="2"/>
        <c:majorTimeUnit val="days"/>
      </c:dateAx>
      <c:valAx>
        <c:axId val="419321824"/>
        <c:scaling>
          <c:orientation val="minMax"/>
          <c:max val="6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7147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3601102552928E-2"/>
          <c:y val="5.9959750583729675E-2"/>
          <c:w val="0.88411671447782458"/>
          <c:h val="0.910853765639783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30.3.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Zlínský kraj</c:v>
                </c:pt>
                <c:pt idx="1">
                  <c:v>Jihočeský kraj</c:v>
                </c:pt>
                <c:pt idx="2">
                  <c:v>Ústecký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Jihomoravský kraj</c:v>
                </c:pt>
                <c:pt idx="6">
                  <c:v>Kraj Vysočina</c:v>
                </c:pt>
                <c:pt idx="7">
                  <c:v>ČR</c:v>
                </c:pt>
                <c:pt idx="8">
                  <c:v>Středočeský kraj</c:v>
                </c:pt>
                <c:pt idx="9">
                  <c:v>Liberecký kraj</c:v>
                </c:pt>
                <c:pt idx="10">
                  <c:v>Pardubický kraj</c:v>
                </c:pt>
                <c:pt idx="11">
                  <c:v>Hlavní město Praha</c:v>
                </c:pt>
                <c:pt idx="12">
                  <c:v>Plzeňský kraj</c:v>
                </c:pt>
                <c:pt idx="13">
                  <c:v>Královéhradecký kraj</c:v>
                </c:pt>
                <c:pt idx="14">
                  <c:v>Karlovarský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240.32065641870699</c:v>
                </c:pt>
                <c:pt idx="1">
                  <c:v>313.31365678025901</c:v>
                </c:pt>
                <c:pt idx="2">
                  <c:v>337.529614538987</c:v>
                </c:pt>
                <c:pt idx="3">
                  <c:v>230.64640132473801</c:v>
                </c:pt>
                <c:pt idx="4">
                  <c:v>239.39305238008501</c:v>
                </c:pt>
                <c:pt idx="5">
                  <c:v>238.592805806093</c:v>
                </c:pt>
                <c:pt idx="6">
                  <c:v>206.35017153348301</c:v>
                </c:pt>
                <c:pt idx="7">
                  <c:v>234.65628520978001</c:v>
                </c:pt>
                <c:pt idx="8">
                  <c:v>244.740427147849</c:v>
                </c:pt>
                <c:pt idx="9">
                  <c:v>276.31905159007403</c:v>
                </c:pt>
                <c:pt idx="10">
                  <c:v>264.60695439882699</c:v>
                </c:pt>
                <c:pt idx="11">
                  <c:v>181.23096602901001</c:v>
                </c:pt>
                <c:pt idx="12">
                  <c:v>209.69691421751801</c:v>
                </c:pt>
                <c:pt idx="13">
                  <c:v>139.21946462139701</c:v>
                </c:pt>
                <c:pt idx="14">
                  <c:v>99.43528900714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D-4C6E-9F7A-BB34FB4B8147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13.4.</c:v>
                </c:pt>
              </c:strCache>
            </c:strRef>
          </c:tx>
          <c:spPr>
            <a:solidFill>
              <a:srgbClr val="4010B7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Zlínský kraj</c:v>
                </c:pt>
                <c:pt idx="1">
                  <c:v>Jihočeský kraj</c:v>
                </c:pt>
                <c:pt idx="2">
                  <c:v>Ústecký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Jihomoravský kraj</c:v>
                </c:pt>
                <c:pt idx="6">
                  <c:v>Kraj Vysočina</c:v>
                </c:pt>
                <c:pt idx="7">
                  <c:v>ČR</c:v>
                </c:pt>
                <c:pt idx="8">
                  <c:v>Středočeský kraj</c:v>
                </c:pt>
                <c:pt idx="9">
                  <c:v>Liberecký kraj</c:v>
                </c:pt>
                <c:pt idx="10">
                  <c:v>Pardubický kraj</c:v>
                </c:pt>
                <c:pt idx="11">
                  <c:v>Hlavní město Praha</c:v>
                </c:pt>
                <c:pt idx="12">
                  <c:v>Plzeňský kraj</c:v>
                </c:pt>
                <c:pt idx="13">
                  <c:v>Královéhradecký kraj</c:v>
                </c:pt>
                <c:pt idx="14">
                  <c:v>Karlovarský kraj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212.855438542283</c:v>
                </c:pt>
                <c:pt idx="1">
                  <c:v>200.75052438893701</c:v>
                </c:pt>
                <c:pt idx="2">
                  <c:v>201.10479740305601</c:v>
                </c:pt>
                <c:pt idx="3">
                  <c:v>176.087573998012</c:v>
                </c:pt>
                <c:pt idx="4">
                  <c:v>202.36861466895499</c:v>
                </c:pt>
                <c:pt idx="5">
                  <c:v>156.37728200511901</c:v>
                </c:pt>
                <c:pt idx="6">
                  <c:v>156.72413218179901</c:v>
                </c:pt>
                <c:pt idx="7">
                  <c:v>153.086715755532</c:v>
                </c:pt>
                <c:pt idx="8">
                  <c:v>133.199436014095</c:v>
                </c:pt>
                <c:pt idx="9">
                  <c:v>155.513984989519</c:v>
                </c:pt>
                <c:pt idx="10">
                  <c:v>186.16237644978901</c:v>
                </c:pt>
                <c:pt idx="11">
                  <c:v>112.061147327938</c:v>
                </c:pt>
                <c:pt idx="12">
                  <c:v>101.712327025473</c:v>
                </c:pt>
                <c:pt idx="13">
                  <c:v>60.002139049065001</c:v>
                </c:pt>
                <c:pt idx="14">
                  <c:v>64.140851953411001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D-4C6E-9F7A-BB34FB4B8147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01.05.2021</c:v>
                </c:pt>
              </c:strCache>
            </c:strRef>
          </c:tx>
          <c:spPr>
            <a:solidFill>
              <a:srgbClr val="305983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Zlínský kraj</c:v>
                </c:pt>
                <c:pt idx="1">
                  <c:v>Jihočeský kraj</c:v>
                </c:pt>
                <c:pt idx="2">
                  <c:v>Ústecký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Jihomoravský kraj</c:v>
                </c:pt>
                <c:pt idx="6">
                  <c:v>Kraj Vysočina</c:v>
                </c:pt>
                <c:pt idx="7">
                  <c:v>ČR</c:v>
                </c:pt>
                <c:pt idx="8">
                  <c:v>Středočeský kraj</c:v>
                </c:pt>
                <c:pt idx="9">
                  <c:v>Liberecký kraj</c:v>
                </c:pt>
                <c:pt idx="10">
                  <c:v>Pardubický kraj</c:v>
                </c:pt>
                <c:pt idx="11">
                  <c:v>Hlavní město Praha</c:v>
                </c:pt>
                <c:pt idx="12">
                  <c:v>Plzeňský kraj</c:v>
                </c:pt>
                <c:pt idx="13">
                  <c:v>Královéhradecký kraj</c:v>
                </c:pt>
                <c:pt idx="14">
                  <c:v>Karlovarský kraj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121.190273879719</c:v>
                </c:pt>
                <c:pt idx="1">
                  <c:v>104.80015774364399</c:v>
                </c:pt>
                <c:pt idx="2">
                  <c:v>97.446297954236002</c:v>
                </c:pt>
                <c:pt idx="3">
                  <c:v>88.876746194833999</c:v>
                </c:pt>
                <c:pt idx="4">
                  <c:v>84.966337824259995</c:v>
                </c:pt>
                <c:pt idx="5">
                  <c:v>83.306137892212007</c:v>
                </c:pt>
                <c:pt idx="6">
                  <c:v>78.852441973821001</c:v>
                </c:pt>
                <c:pt idx="7">
                  <c:v>72.461606523095995</c:v>
                </c:pt>
                <c:pt idx="8">
                  <c:v>61.293399011364002</c:v>
                </c:pt>
                <c:pt idx="9">
                  <c:v>60.627915887218002</c:v>
                </c:pt>
                <c:pt idx="10">
                  <c:v>56.250502236627</c:v>
                </c:pt>
                <c:pt idx="11">
                  <c:v>51.650825318267998</c:v>
                </c:pt>
                <c:pt idx="12">
                  <c:v>42.888697895740997</c:v>
                </c:pt>
                <c:pt idx="13">
                  <c:v>26.647475650189001</c:v>
                </c:pt>
                <c:pt idx="14">
                  <c:v>22.059023158580001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FD-4C6E-9F7A-BB34FB4B8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8312239"/>
        <c:axId val="1994523775"/>
      </c:barChart>
      <c:catAx>
        <c:axId val="1918312239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994523775"/>
        <c:crosses val="autoZero"/>
        <c:auto val="1"/>
        <c:lblAlgn val="ctr"/>
        <c:lblOffset val="100"/>
        <c:noMultiLvlLbl val="0"/>
      </c:catAx>
      <c:valAx>
        <c:axId val="1994523775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18312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01.05.2021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8E-4319-A6B1-3BB003D0597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Zlínský kraj</c:v>
                </c:pt>
                <c:pt idx="1">
                  <c:v>Jihočeský kraj</c:v>
                </c:pt>
                <c:pt idx="2">
                  <c:v>Ústecký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Jihomoravský kraj</c:v>
                </c:pt>
                <c:pt idx="6">
                  <c:v>Kraj Vysočina</c:v>
                </c:pt>
                <c:pt idx="7">
                  <c:v>ČR</c:v>
                </c:pt>
                <c:pt idx="8">
                  <c:v>Středočeský kraj</c:v>
                </c:pt>
                <c:pt idx="9">
                  <c:v>Liberecký kraj</c:v>
                </c:pt>
                <c:pt idx="10">
                  <c:v>Pardubický kraj</c:v>
                </c:pt>
                <c:pt idx="11">
                  <c:v>Hlavní město Praha</c:v>
                </c:pt>
                <c:pt idx="12">
                  <c:v>Plzeňský kraj</c:v>
                </c:pt>
                <c:pt idx="13">
                  <c:v>Královéhradecký kraj</c:v>
                </c:pt>
                <c:pt idx="14">
                  <c:v>Karlovarský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121.190273879719</c:v>
                </c:pt>
                <c:pt idx="1">
                  <c:v>104.80015774364399</c:v>
                </c:pt>
                <c:pt idx="2">
                  <c:v>97.446297954236002</c:v>
                </c:pt>
                <c:pt idx="3">
                  <c:v>88.876746194833999</c:v>
                </c:pt>
                <c:pt idx="4">
                  <c:v>84.966337824259995</c:v>
                </c:pt>
                <c:pt idx="5">
                  <c:v>83.306137892212007</c:v>
                </c:pt>
                <c:pt idx="6">
                  <c:v>78.852441973821001</c:v>
                </c:pt>
                <c:pt idx="7">
                  <c:v>72.461606523095995</c:v>
                </c:pt>
                <c:pt idx="8">
                  <c:v>61.293399011364002</c:v>
                </c:pt>
                <c:pt idx="9">
                  <c:v>60.627915887218002</c:v>
                </c:pt>
                <c:pt idx="10">
                  <c:v>56.250502236627</c:v>
                </c:pt>
                <c:pt idx="11">
                  <c:v>51.650825318267998</c:v>
                </c:pt>
                <c:pt idx="12">
                  <c:v>42.888697895740997</c:v>
                </c:pt>
                <c:pt idx="13">
                  <c:v>26.647475650189001</c:v>
                </c:pt>
                <c:pt idx="14">
                  <c:v>22.059023158580001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8E-4319-A6B1-3BB003D05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8312239"/>
        <c:axId val="1994523775"/>
      </c:barChart>
      <c:catAx>
        <c:axId val="191831223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4523775"/>
        <c:crosses val="autoZero"/>
        <c:auto val="1"/>
        <c:lblAlgn val="ctr"/>
        <c:lblOffset val="100"/>
        <c:noMultiLvlLbl val="0"/>
      </c:catAx>
      <c:valAx>
        <c:axId val="1994523775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18312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9441885555168334"/>
        </c:manualLayout>
      </c:layout>
      <c:barChart>
        <c:barDir val="col"/>
        <c:grouping val="clustered"/>
        <c:varyColors val="0"/>
        <c:ser>
          <c:idx val="5"/>
          <c:order val="4"/>
          <c:tx>
            <c:v>Reálné hodnoty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Sheet1!$B$1:$FZ$1</c:f>
              <c:numCache>
                <c:formatCode>m/d/yyyy</c:formatCode>
                <c:ptCount val="181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Sheet1!$B$7:$FZ$7</c:f>
              <c:numCache>
                <c:formatCode>General</c:formatCode>
                <c:ptCount val="181"/>
                <c:pt idx="0">
                  <c:v>7206</c:v>
                </c:pt>
                <c:pt idx="1">
                  <c:v>6380</c:v>
                </c:pt>
                <c:pt idx="2">
                  <c:v>6229</c:v>
                </c:pt>
                <c:pt idx="3">
                  <c:v>6325</c:v>
                </c:pt>
                <c:pt idx="4">
                  <c:v>6393</c:v>
                </c:pt>
                <c:pt idx="5">
                  <c:v>7068</c:v>
                </c:pt>
                <c:pt idx="6">
                  <c:v>6715</c:v>
                </c:pt>
                <c:pt idx="7">
                  <c:v>6238</c:v>
                </c:pt>
                <c:pt idx="8">
                  <c:v>5921</c:v>
                </c:pt>
                <c:pt idx="9">
                  <c:v>5286</c:v>
                </c:pt>
                <c:pt idx="10">
                  <c:v>5241</c:v>
                </c:pt>
                <c:pt idx="11">
                  <c:v>5532</c:v>
                </c:pt>
                <c:pt idx="12">
                  <c:v>5224</c:v>
                </c:pt>
                <c:pt idx="13">
                  <c:v>4925</c:v>
                </c:pt>
                <c:pt idx="14">
                  <c:v>4667</c:v>
                </c:pt>
                <c:pt idx="15">
                  <c:v>4421</c:v>
                </c:pt>
                <c:pt idx="16">
                  <c:v>4021</c:v>
                </c:pt>
                <c:pt idx="17">
                  <c:v>4028</c:v>
                </c:pt>
                <c:pt idx="18">
                  <c:v>4304</c:v>
                </c:pt>
                <c:pt idx="19">
                  <c:v>4137</c:v>
                </c:pt>
                <c:pt idx="20">
                  <c:v>3975</c:v>
                </c:pt>
                <c:pt idx="21">
                  <c:v>3741</c:v>
                </c:pt>
                <c:pt idx="22">
                  <c:v>3536</c:v>
                </c:pt>
                <c:pt idx="23">
                  <c:v>3183</c:v>
                </c:pt>
                <c:pt idx="24">
                  <c:v>3183</c:v>
                </c:pt>
                <c:pt idx="25">
                  <c:v>3337</c:v>
                </c:pt>
                <c:pt idx="26">
                  <c:v>3164</c:v>
                </c:pt>
                <c:pt idx="27">
                  <c:v>3011</c:v>
                </c:pt>
                <c:pt idx="28">
                  <c:v>2836</c:v>
                </c:pt>
                <c:pt idx="29">
                  <c:v>2659</c:v>
                </c:pt>
                <c:pt idx="30">
                  <c:v>2472</c:v>
                </c:pt>
                <c:pt idx="31">
                  <c:v>2494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3-4D92-8453-985B04014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R = 0,75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Sheet1!$B$2:$FZ$2</c:f>
              <c:numCache>
                <c:formatCode>General</c:formatCode>
                <c:ptCount val="181"/>
                <c:pt idx="26">
                  <c:v>3204.5717560709104</c:v>
                </c:pt>
                <c:pt idx="27">
                  <c:v>3077.2196704219209</c:v>
                </c:pt>
                <c:pt idx="28">
                  <c:v>2955.5862714490099</c:v>
                </c:pt>
                <c:pt idx="29">
                  <c:v>2839.9348319144869</c:v>
                </c:pt>
                <c:pt idx="30">
                  <c:v>2732.10346607876</c:v>
                </c:pt>
                <c:pt idx="31">
                  <c:v>2633.35246177112</c:v>
                </c:pt>
                <c:pt idx="32">
                  <c:v>2540.551752215013</c:v>
                </c:pt>
                <c:pt idx="33">
                  <c:v>2449.1740378228578</c:v>
                </c:pt>
                <c:pt idx="34">
                  <c:v>2360.1849273521534</c:v>
                </c:pt>
                <c:pt idx="35">
                  <c:v>2275.2511719849117</c:v>
                </c:pt>
                <c:pt idx="36">
                  <c:v>2194.258388786292</c:v>
                </c:pt>
                <c:pt idx="37">
                  <c:v>2116.6627351154493</c:v>
                </c:pt>
                <c:pt idx="38">
                  <c:v>2042.9515595872015</c:v>
                </c:pt>
                <c:pt idx="39">
                  <c:v>1970.2953493518871</c:v>
                </c:pt>
                <c:pt idx="40">
                  <c:v>1897.0634869541934</c:v>
                </c:pt>
                <c:pt idx="41">
                  <c:v>1824.9247351924553</c:v>
                </c:pt>
                <c:pt idx="42">
                  <c:v>1754.7907487117839</c:v>
                </c:pt>
                <c:pt idx="43">
                  <c:v>1686.7083421517348</c:v>
                </c:pt>
                <c:pt idx="44">
                  <c:v>1620.6067054011924</c:v>
                </c:pt>
                <c:pt idx="45">
                  <c:v>1556.6621162826546</c:v>
                </c:pt>
                <c:pt idx="46">
                  <c:v>1494.0355870645158</c:v>
                </c:pt>
                <c:pt idx="47">
                  <c:v>1432.9246088612665</c:v>
                </c:pt>
                <c:pt idx="48">
                  <c:v>1373.8119577159287</c:v>
                </c:pt>
                <c:pt idx="49">
                  <c:v>1316.4471877094436</c:v>
                </c:pt>
                <c:pt idx="50">
                  <c:v>1260.9891522588109</c:v>
                </c:pt>
                <c:pt idx="51">
                  <c:v>1207.6336791951915</c:v>
                </c:pt>
                <c:pt idx="52">
                  <c:v>1156.3238758190832</c:v>
                </c:pt>
                <c:pt idx="53">
                  <c:v>1106.897264268491</c:v>
                </c:pt>
                <c:pt idx="54">
                  <c:v>1059.4860803266899</c:v>
                </c:pt>
                <c:pt idx="55">
                  <c:v>1013.9991227779407</c:v>
                </c:pt>
                <c:pt idx="56">
                  <c:v>970.44271130353286</c:v>
                </c:pt>
                <c:pt idx="57">
                  <c:v>928.65860034034324</c:v>
                </c:pt>
                <c:pt idx="58">
                  <c:v>888.69556964238325</c:v>
                </c:pt>
                <c:pt idx="59">
                  <c:v>850.74224116889354</c:v>
                </c:pt>
                <c:pt idx="60">
                  <c:v>814.52164048195823</c:v>
                </c:pt>
                <c:pt idx="61">
                  <c:v>779.76409245229718</c:v>
                </c:pt>
                <c:pt idx="62">
                  <c:v>746.72517186793277</c:v>
                </c:pt>
                <c:pt idx="63">
                  <c:v>715.21053311977357</c:v>
                </c:pt>
                <c:pt idx="64">
                  <c:v>685.17667078848353</c:v>
                </c:pt>
                <c:pt idx="65">
                  <c:v>656.62836264349608</c:v>
                </c:pt>
                <c:pt idx="66">
                  <c:v>629.4335894849778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13-4D92-8453-985B04014EDD}"/>
            </c:ext>
          </c:extLst>
        </c:ser>
        <c:ser>
          <c:idx val="2"/>
          <c:order val="1"/>
          <c:tx>
            <c:v>R = 0,85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Sheet1!$B$3:$FZ$3</c:f>
              <c:numCache>
                <c:formatCode>General</c:formatCode>
                <c:ptCount val="181"/>
                <c:pt idx="26">
                  <c:v>3209.6219140195108</c:v>
                </c:pt>
                <c:pt idx="27">
                  <c:v>3091.0085414869964</c:v>
                </c:pt>
                <c:pt idx="28">
                  <c:v>2980.3540818820456</c:v>
                </c:pt>
                <c:pt idx="29">
                  <c:v>2876.961611497285</c:v>
                </c:pt>
                <c:pt idx="30">
                  <c:v>2783.0502642964243</c:v>
                </c:pt>
                <c:pt idx="31">
                  <c:v>2700.194568717438</c:v>
                </c:pt>
                <c:pt idx="32">
                  <c:v>2625.4197349263577</c:v>
                </c:pt>
                <c:pt idx="33">
                  <c:v>2554.201613979154</c:v>
                </c:pt>
                <c:pt idx="34">
                  <c:v>2486.5611454413179</c:v>
                </c:pt>
                <c:pt idx="35">
                  <c:v>2423.635294254158</c:v>
                </c:pt>
                <c:pt idx="36">
                  <c:v>2365.0519789864557</c:v>
                </c:pt>
                <c:pt idx="37">
                  <c:v>2310.3286390309413</c:v>
                </c:pt>
                <c:pt idx="38">
                  <c:v>2259.806093292555</c:v>
                </c:pt>
                <c:pt idx="39">
                  <c:v>2210.378852520163</c:v>
                </c:pt>
                <c:pt idx="40">
                  <c:v>2159.9943519202479</c:v>
                </c:pt>
                <c:pt idx="41">
                  <c:v>2109.9356679179787</c:v>
                </c:pt>
                <c:pt idx="42">
                  <c:v>2061.0538128697203</c:v>
                </c:pt>
                <c:pt idx="43">
                  <c:v>2013.3633653622264</c:v>
                </c:pt>
                <c:pt idx="44">
                  <c:v>1966.7121158292848</c:v>
                </c:pt>
                <c:pt idx="45">
                  <c:v>1921.1651402162188</c:v>
                </c:pt>
                <c:pt idx="46">
                  <c:v>1875.8471115395973</c:v>
                </c:pt>
                <c:pt idx="47">
                  <c:v>1830.8607353075622</c:v>
                </c:pt>
                <c:pt idx="48">
                  <c:v>1786.5672728670565</c:v>
                </c:pt>
                <c:pt idx="49">
                  <c:v>1742.8303399110137</c:v>
                </c:pt>
                <c:pt idx="50">
                  <c:v>1699.7785478348289</c:v>
                </c:pt>
                <c:pt idx="51">
                  <c:v>1657.6556533002299</c:v>
                </c:pt>
                <c:pt idx="52">
                  <c:v>1616.4169974469728</c:v>
                </c:pt>
                <c:pt idx="53">
                  <c:v>1575.915798128605</c:v>
                </c:pt>
                <c:pt idx="54">
                  <c:v>1536.3076941536942</c:v>
                </c:pt>
                <c:pt idx="55">
                  <c:v>1497.5676615609304</c:v>
                </c:pt>
                <c:pt idx="56">
                  <c:v>1459.744861688373</c:v>
                </c:pt>
                <c:pt idx="57">
                  <c:v>1422.7463503281542</c:v>
                </c:pt>
                <c:pt idx="58">
                  <c:v>1386.6489185797407</c:v>
                </c:pt>
                <c:pt idx="59">
                  <c:v>1351.7030146734514</c:v>
                </c:pt>
                <c:pt idx="60">
                  <c:v>1317.6626693873991</c:v>
                </c:pt>
                <c:pt idx="61">
                  <c:v>1284.3528369796909</c:v>
                </c:pt>
                <c:pt idx="62">
                  <c:v>1252.0197462564288</c:v>
                </c:pt>
                <c:pt idx="63">
                  <c:v>1220.554297300476</c:v>
                </c:pt>
                <c:pt idx="64">
                  <c:v>1189.9375680249441</c:v>
                </c:pt>
                <c:pt idx="65">
                  <c:v>1160.2231175764221</c:v>
                </c:pt>
                <c:pt idx="66">
                  <c:v>1131.2908600214096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13-4D92-8453-985B04014EDD}"/>
            </c:ext>
          </c:extLst>
        </c:ser>
        <c:ser>
          <c:idx val="1"/>
          <c:order val="2"/>
          <c:tx>
            <c:v>R = 0,95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Sheet1!$B$4:$FZ$4</c:f>
              <c:numCache>
                <c:formatCode>General</c:formatCode>
                <c:ptCount val="181"/>
                <c:pt idx="26">
                  <c:v>3214.6338131957727</c:v>
                </c:pt>
                <c:pt idx="27">
                  <c:v>3104.7520786012524</c:v>
                </c:pt>
                <c:pt idx="28">
                  <c:v>3005.0747498697197</c:v>
                </c:pt>
                <c:pt idx="29">
                  <c:v>2913.9401352291175</c:v>
                </c:pt>
                <c:pt idx="30">
                  <c:v>2834.1775003189969</c:v>
                </c:pt>
                <c:pt idx="31">
                  <c:v>2767.8711607479554</c:v>
                </c:pt>
                <c:pt idx="32">
                  <c:v>2712.3553903458114</c:v>
                </c:pt>
                <c:pt idx="33">
                  <c:v>2663.1450237682957</c:v>
                </c:pt>
                <c:pt idx="34">
                  <c:v>2619.2169341146027</c:v>
                </c:pt>
                <c:pt idx="35">
                  <c:v>2581.1281385232473</c:v>
                </c:pt>
                <c:pt idx="36">
                  <c:v>2548.472863850302</c:v>
                </c:pt>
                <c:pt idx="37">
                  <c:v>2521.020149201373</c:v>
                </c:pt>
                <c:pt idx="38">
                  <c:v>2498.9119198215394</c:v>
                </c:pt>
                <c:pt idx="39">
                  <c:v>2478.7040070055532</c:v>
                </c:pt>
                <c:pt idx="40">
                  <c:v>2458.0042982679274</c:v>
                </c:pt>
                <c:pt idx="41">
                  <c:v>2437.6617274036662</c:v>
                </c:pt>
                <c:pt idx="42">
                  <c:v>2418.3563774076738</c:v>
                </c:pt>
                <c:pt idx="43">
                  <c:v>2400.1756590679183</c:v>
                </c:pt>
                <c:pt idx="44">
                  <c:v>2382.9820861626063</c:v>
                </c:pt>
                <c:pt idx="45">
                  <c:v>2366.6273779137337</c:v>
                </c:pt>
                <c:pt idx="46">
                  <c:v>2349.9490839422606</c:v>
                </c:pt>
                <c:pt idx="47">
                  <c:v>2332.9451007056923</c:v>
                </c:pt>
                <c:pt idx="48">
                  <c:v>2316.0028950792648</c:v>
                </c:pt>
                <c:pt idx="49">
                  <c:v>2298.9003343999448</c:v>
                </c:pt>
                <c:pt idx="50">
                  <c:v>2281.8183226421729</c:v>
                </c:pt>
                <c:pt idx="51">
                  <c:v>2264.9054385746849</c:v>
                </c:pt>
                <c:pt idx="52">
                  <c:v>2248.0974333529884</c:v>
                </c:pt>
                <c:pt idx="53">
                  <c:v>2231.1865007900933</c:v>
                </c:pt>
                <c:pt idx="54">
                  <c:v>2214.3112420866032</c:v>
                </c:pt>
                <c:pt idx="55">
                  <c:v>2197.5517515094912</c:v>
                </c:pt>
                <c:pt idx="56">
                  <c:v>2180.9052104322154</c:v>
                </c:pt>
                <c:pt idx="57">
                  <c:v>2164.2673000043969</c:v>
                </c:pt>
                <c:pt idx="58">
                  <c:v>2147.7793628361055</c:v>
                </c:pt>
                <c:pt idx="59">
                  <c:v>2131.5843795711021</c:v>
                </c:pt>
                <c:pt idx="60">
                  <c:v>2115.536709809784</c:v>
                </c:pt>
                <c:pt idx="61">
                  <c:v>2099.4441694610086</c:v>
                </c:pt>
                <c:pt idx="62">
                  <c:v>2083.5851455955426</c:v>
                </c:pt>
                <c:pt idx="63">
                  <c:v>2067.8526586727457</c:v>
                </c:pt>
                <c:pt idx="64">
                  <c:v>2052.2294007331852</c:v>
                </c:pt>
                <c:pt idx="65">
                  <c:v>2036.843996821548</c:v>
                </c:pt>
                <c:pt idx="66">
                  <c:v>2021.5495141019549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13-4D92-8453-985B04014EDD}"/>
            </c:ext>
          </c:extLst>
        </c:ser>
        <c:ser>
          <c:idx val="4"/>
          <c:order val="3"/>
          <c:tx>
            <c:v>Maximální počet pacientů s COVID-19 na lůžkách za období říjen/listopad 2020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Sheet1!$B$6:$FZ$6</c:f>
              <c:numCache>
                <c:formatCode>General</c:formatCode>
                <c:ptCount val="181"/>
                <c:pt idx="0">
                  <c:v>9464</c:v>
                </c:pt>
                <c:pt idx="1">
                  <c:v>9464</c:v>
                </c:pt>
                <c:pt idx="2">
                  <c:v>9464</c:v>
                </c:pt>
                <c:pt idx="3">
                  <c:v>9464</c:v>
                </c:pt>
                <c:pt idx="4">
                  <c:v>9464</c:v>
                </c:pt>
                <c:pt idx="5">
                  <c:v>9464</c:v>
                </c:pt>
                <c:pt idx="6">
                  <c:v>9464</c:v>
                </c:pt>
                <c:pt idx="7">
                  <c:v>9464</c:v>
                </c:pt>
                <c:pt idx="8">
                  <c:v>9464</c:v>
                </c:pt>
                <c:pt idx="9">
                  <c:v>9464</c:v>
                </c:pt>
                <c:pt idx="10">
                  <c:v>9464</c:v>
                </c:pt>
                <c:pt idx="11">
                  <c:v>9464</c:v>
                </c:pt>
                <c:pt idx="12">
                  <c:v>9464</c:v>
                </c:pt>
                <c:pt idx="13">
                  <c:v>9464</c:v>
                </c:pt>
                <c:pt idx="14">
                  <c:v>9464</c:v>
                </c:pt>
                <c:pt idx="15">
                  <c:v>9464</c:v>
                </c:pt>
                <c:pt idx="16">
                  <c:v>9464</c:v>
                </c:pt>
                <c:pt idx="17">
                  <c:v>9464</c:v>
                </c:pt>
                <c:pt idx="18">
                  <c:v>9464</c:v>
                </c:pt>
                <c:pt idx="19">
                  <c:v>9464</c:v>
                </c:pt>
                <c:pt idx="20">
                  <c:v>9464</c:v>
                </c:pt>
                <c:pt idx="21">
                  <c:v>9464</c:v>
                </c:pt>
                <c:pt idx="22">
                  <c:v>9464</c:v>
                </c:pt>
                <c:pt idx="23">
                  <c:v>9464</c:v>
                </c:pt>
                <c:pt idx="24">
                  <c:v>9464</c:v>
                </c:pt>
                <c:pt idx="25">
                  <c:v>9464</c:v>
                </c:pt>
                <c:pt idx="26">
                  <c:v>9464</c:v>
                </c:pt>
                <c:pt idx="27">
                  <c:v>9464</c:v>
                </c:pt>
                <c:pt idx="28">
                  <c:v>9464</c:v>
                </c:pt>
                <c:pt idx="29">
                  <c:v>9464</c:v>
                </c:pt>
                <c:pt idx="30">
                  <c:v>9464</c:v>
                </c:pt>
                <c:pt idx="31">
                  <c:v>9464</c:v>
                </c:pt>
                <c:pt idx="32">
                  <c:v>9464</c:v>
                </c:pt>
                <c:pt idx="33">
                  <c:v>9464</c:v>
                </c:pt>
                <c:pt idx="34">
                  <c:v>9464</c:v>
                </c:pt>
                <c:pt idx="35">
                  <c:v>9464</c:v>
                </c:pt>
                <c:pt idx="36">
                  <c:v>9464</c:v>
                </c:pt>
                <c:pt idx="37">
                  <c:v>9464</c:v>
                </c:pt>
                <c:pt idx="38">
                  <c:v>9464</c:v>
                </c:pt>
                <c:pt idx="39">
                  <c:v>9464</c:v>
                </c:pt>
                <c:pt idx="40">
                  <c:v>9464</c:v>
                </c:pt>
                <c:pt idx="41">
                  <c:v>9464</c:v>
                </c:pt>
                <c:pt idx="42">
                  <c:v>9464</c:v>
                </c:pt>
                <c:pt idx="43">
                  <c:v>9464</c:v>
                </c:pt>
                <c:pt idx="44">
                  <c:v>9464</c:v>
                </c:pt>
                <c:pt idx="45">
                  <c:v>9464</c:v>
                </c:pt>
                <c:pt idx="46">
                  <c:v>9464</c:v>
                </c:pt>
                <c:pt idx="47">
                  <c:v>9464</c:v>
                </c:pt>
                <c:pt idx="48">
                  <c:v>9464</c:v>
                </c:pt>
                <c:pt idx="49">
                  <c:v>9464</c:v>
                </c:pt>
                <c:pt idx="50">
                  <c:v>9464</c:v>
                </c:pt>
                <c:pt idx="51">
                  <c:v>9464</c:v>
                </c:pt>
                <c:pt idx="52">
                  <c:v>9464</c:v>
                </c:pt>
                <c:pt idx="53">
                  <c:v>9464</c:v>
                </c:pt>
                <c:pt idx="54">
                  <c:v>9464</c:v>
                </c:pt>
                <c:pt idx="55">
                  <c:v>9464</c:v>
                </c:pt>
                <c:pt idx="56">
                  <c:v>9464</c:v>
                </c:pt>
                <c:pt idx="57">
                  <c:v>9464</c:v>
                </c:pt>
                <c:pt idx="58">
                  <c:v>9464</c:v>
                </c:pt>
                <c:pt idx="59">
                  <c:v>9464</c:v>
                </c:pt>
                <c:pt idx="60">
                  <c:v>9464</c:v>
                </c:pt>
                <c:pt idx="61">
                  <c:v>9464</c:v>
                </c:pt>
                <c:pt idx="62">
                  <c:v>9464</c:v>
                </c:pt>
                <c:pt idx="63">
                  <c:v>9464</c:v>
                </c:pt>
                <c:pt idx="64">
                  <c:v>9464</c:v>
                </c:pt>
                <c:pt idx="65">
                  <c:v>9464</c:v>
                </c:pt>
                <c:pt idx="66">
                  <c:v>9464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713-4D92-8453-985B04014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800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9441885555168334"/>
        </c:manualLayout>
      </c:layout>
      <c:barChart>
        <c:barDir val="col"/>
        <c:grouping val="clustered"/>
        <c:varyColors val="0"/>
        <c:ser>
          <c:idx val="5"/>
          <c:order val="4"/>
          <c:tx>
            <c:v>Reálné hodnoty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Sheet1!$B$1:$FZ$1</c:f>
              <c:numCache>
                <c:formatCode>m/d/yyyy</c:formatCode>
                <c:ptCount val="181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Sheet1!$B$7:$FZ$7</c:f>
              <c:numCache>
                <c:formatCode>General</c:formatCode>
                <c:ptCount val="181"/>
                <c:pt idx="0">
                  <c:v>1508</c:v>
                </c:pt>
                <c:pt idx="1">
                  <c:v>1427</c:v>
                </c:pt>
                <c:pt idx="2">
                  <c:v>1402</c:v>
                </c:pt>
                <c:pt idx="3">
                  <c:v>1382</c:v>
                </c:pt>
                <c:pt idx="4">
                  <c:v>1348</c:v>
                </c:pt>
                <c:pt idx="5">
                  <c:v>1398</c:v>
                </c:pt>
                <c:pt idx="6">
                  <c:v>1365</c:v>
                </c:pt>
                <c:pt idx="7">
                  <c:v>1316</c:v>
                </c:pt>
                <c:pt idx="8">
                  <c:v>1238</c:v>
                </c:pt>
                <c:pt idx="9">
                  <c:v>1222</c:v>
                </c:pt>
                <c:pt idx="10">
                  <c:v>1205</c:v>
                </c:pt>
                <c:pt idx="11">
                  <c:v>1191</c:v>
                </c:pt>
                <c:pt idx="12">
                  <c:v>1163</c:v>
                </c:pt>
                <c:pt idx="13">
                  <c:v>1119</c:v>
                </c:pt>
                <c:pt idx="14">
                  <c:v>1041</c:v>
                </c:pt>
                <c:pt idx="15">
                  <c:v>1019</c:v>
                </c:pt>
                <c:pt idx="16">
                  <c:v>978</c:v>
                </c:pt>
                <c:pt idx="17">
                  <c:v>981</c:v>
                </c:pt>
                <c:pt idx="18">
                  <c:v>999</c:v>
                </c:pt>
                <c:pt idx="19">
                  <c:v>949</c:v>
                </c:pt>
                <c:pt idx="20">
                  <c:v>915</c:v>
                </c:pt>
                <c:pt idx="21">
                  <c:v>838</c:v>
                </c:pt>
                <c:pt idx="22">
                  <c:v>791</c:v>
                </c:pt>
                <c:pt idx="23">
                  <c:v>756</c:v>
                </c:pt>
                <c:pt idx="24">
                  <c:v>766</c:v>
                </c:pt>
                <c:pt idx="25">
                  <c:v>744</c:v>
                </c:pt>
                <c:pt idx="26">
                  <c:v>715</c:v>
                </c:pt>
                <c:pt idx="27">
                  <c:v>689</c:v>
                </c:pt>
                <c:pt idx="28">
                  <c:v>629</c:v>
                </c:pt>
                <c:pt idx="29">
                  <c:v>562</c:v>
                </c:pt>
                <c:pt idx="30">
                  <c:v>543</c:v>
                </c:pt>
                <c:pt idx="31">
                  <c:v>549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2-49ED-8780-89C495F1A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R = 0,75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Sheet1!$B$2:$FZ$2</c:f>
              <c:numCache>
                <c:formatCode>General</c:formatCode>
                <c:ptCount val="181"/>
                <c:pt idx="26">
                  <c:v>712.43872983210565</c:v>
                </c:pt>
                <c:pt idx="27">
                  <c:v>680.85320605749507</c:v>
                </c:pt>
                <c:pt idx="28">
                  <c:v>651.5621026606583</c:v>
                </c:pt>
                <c:pt idx="29">
                  <c:v>623.55678321008065</c:v>
                </c:pt>
                <c:pt idx="30">
                  <c:v>597.39898718966253</c:v>
                </c:pt>
                <c:pt idx="31">
                  <c:v>573.64042929923028</c:v>
                </c:pt>
                <c:pt idx="32">
                  <c:v>551.24024695820356</c:v>
                </c:pt>
                <c:pt idx="33">
                  <c:v>530.37050732899945</c:v>
                </c:pt>
                <c:pt idx="34">
                  <c:v>510.45725976489297</c:v>
                </c:pt>
                <c:pt idx="35">
                  <c:v>491.60838218842571</c:v>
                </c:pt>
                <c:pt idx="36">
                  <c:v>473.41853325775912</c:v>
                </c:pt>
                <c:pt idx="37">
                  <c:v>456.26954668296116</c:v>
                </c:pt>
                <c:pt idx="38">
                  <c:v>439.8768621782873</c:v>
                </c:pt>
                <c:pt idx="39">
                  <c:v>423.76120237760796</c:v>
                </c:pt>
                <c:pt idx="40">
                  <c:v>408.4114366125541</c:v>
                </c:pt>
                <c:pt idx="41">
                  <c:v>393.25773537891848</c:v>
                </c:pt>
                <c:pt idx="42">
                  <c:v>378.40709820789067</c:v>
                </c:pt>
                <c:pt idx="43">
                  <c:v>363.73441568631836</c:v>
                </c:pt>
                <c:pt idx="44">
                  <c:v>349.42056930842341</c:v>
                </c:pt>
                <c:pt idx="45">
                  <c:v>335.42059559249395</c:v>
                </c:pt>
                <c:pt idx="46">
                  <c:v>321.79414887381375</c:v>
                </c:pt>
                <c:pt idx="47">
                  <c:v>308.53304930739375</c:v>
                </c:pt>
                <c:pt idx="48">
                  <c:v>295.51401232423285</c:v>
                </c:pt>
                <c:pt idx="49">
                  <c:v>282.89405227992489</c:v>
                </c:pt>
                <c:pt idx="50">
                  <c:v>270.45095008853383</c:v>
                </c:pt>
                <c:pt idx="51">
                  <c:v>258.38891625148716</c:v>
                </c:pt>
                <c:pt idx="52">
                  <c:v>246.73841968975324</c:v>
                </c:pt>
                <c:pt idx="53">
                  <c:v>235.53153061592064</c:v>
                </c:pt>
                <c:pt idx="54">
                  <c:v>224.60820005150549</c:v>
                </c:pt>
                <c:pt idx="55">
                  <c:v>214.09252154238152</c:v>
                </c:pt>
                <c:pt idx="56">
                  <c:v>203.96889972933829</c:v>
                </c:pt>
                <c:pt idx="57">
                  <c:v>194.2051928901956</c:v>
                </c:pt>
                <c:pt idx="58">
                  <c:v>184.77638080115489</c:v>
                </c:pt>
                <c:pt idx="59">
                  <c:v>175.70172360066476</c:v>
                </c:pt>
                <c:pt idx="60">
                  <c:v>167.07520572286853</c:v>
                </c:pt>
                <c:pt idx="61">
                  <c:v>158.82244747792544</c:v>
                </c:pt>
                <c:pt idx="62">
                  <c:v>150.89428527706372</c:v>
                </c:pt>
                <c:pt idx="63">
                  <c:v>143.36999392981031</c:v>
                </c:pt>
                <c:pt idx="64">
                  <c:v>136.07085987914178</c:v>
                </c:pt>
                <c:pt idx="65">
                  <c:v>129.12066785338448</c:v>
                </c:pt>
                <c:pt idx="66">
                  <c:v>122.51085397983296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32-49ED-8780-89C495F1A7FD}"/>
            </c:ext>
          </c:extLst>
        </c:ser>
        <c:ser>
          <c:idx val="2"/>
          <c:order val="1"/>
          <c:tx>
            <c:v>R = 0,85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Sheet1!$B$3:$FZ$3</c:f>
              <c:numCache>
                <c:formatCode>General</c:formatCode>
                <c:ptCount val="181"/>
                <c:pt idx="26">
                  <c:v>712.98876248241982</c:v>
                </c:pt>
                <c:pt idx="27">
                  <c:v>682.41286438042255</c:v>
                </c:pt>
                <c:pt idx="28">
                  <c:v>654.49173584415189</c:v>
                </c:pt>
                <c:pt idx="29">
                  <c:v>628.13934425481079</c:v>
                </c:pt>
                <c:pt idx="30">
                  <c:v>603.96611728825189</c:v>
                </c:pt>
                <c:pt idx="31">
                  <c:v>582.55655607243784</c:v>
                </c:pt>
                <c:pt idx="32">
                  <c:v>562.91095544433108</c:v>
                </c:pt>
                <c:pt idx="33">
                  <c:v>545.21407355090992</c:v>
                </c:pt>
                <c:pt idx="34">
                  <c:v>528.79550186756444</c:v>
                </c:pt>
                <c:pt idx="35">
                  <c:v>513.69916199789293</c:v>
                </c:pt>
                <c:pt idx="36">
                  <c:v>499.47985944811921</c:v>
                </c:pt>
                <c:pt idx="37">
                  <c:v>486.49920156576968</c:v>
                </c:pt>
                <c:pt idx="38">
                  <c:v>474.4379571654149</c:v>
                </c:pt>
                <c:pt idx="39">
                  <c:v>462.76512581381337</c:v>
                </c:pt>
                <c:pt idx="40">
                  <c:v>451.90333736922213</c:v>
                </c:pt>
                <c:pt idx="41">
                  <c:v>441.22273582104395</c:v>
                </c:pt>
                <c:pt idx="42">
                  <c:v>430.79938966718987</c:v>
                </c:pt>
                <c:pt idx="43">
                  <c:v>420.47358926063424</c:v>
                </c:pt>
                <c:pt idx="44">
                  <c:v>410.39551747197368</c:v>
                </c:pt>
                <c:pt idx="45">
                  <c:v>400.49014784504021</c:v>
                </c:pt>
                <c:pt idx="46">
                  <c:v>390.79971608668461</c:v>
                </c:pt>
                <c:pt idx="47">
                  <c:v>381.29069759549327</c:v>
                </c:pt>
                <c:pt idx="48">
                  <c:v>371.81645527560374</c:v>
                </c:pt>
                <c:pt idx="49">
                  <c:v>362.5330370260034</c:v>
                </c:pt>
                <c:pt idx="50">
                  <c:v>353.2039428987971</c:v>
                </c:pt>
                <c:pt idx="51">
                  <c:v>344.03076599440504</c:v>
                </c:pt>
                <c:pt idx="52">
                  <c:v>335.04132086192249</c:v>
                </c:pt>
                <c:pt idx="53">
                  <c:v>326.26790943662024</c:v>
                </c:pt>
                <c:pt idx="54">
                  <c:v>317.55126942873432</c:v>
                </c:pt>
                <c:pt idx="55">
                  <c:v>309.02023076263083</c:v>
                </c:pt>
                <c:pt idx="56">
                  <c:v>300.66239917257843</c:v>
                </c:pt>
                <c:pt idx="57">
                  <c:v>292.45404749031923</c:v>
                </c:pt>
                <c:pt idx="58">
                  <c:v>284.3762938445999</c:v>
                </c:pt>
                <c:pt idx="59">
                  <c:v>276.45726041464633</c:v>
                </c:pt>
                <c:pt idx="60">
                  <c:v>268.7965540805148</c:v>
                </c:pt>
                <c:pt idx="61">
                  <c:v>261.33416786664185</c:v>
                </c:pt>
                <c:pt idx="62">
                  <c:v>254.02401061156294</c:v>
                </c:pt>
                <c:pt idx="63">
                  <c:v>246.958408950923</c:v>
                </c:pt>
                <c:pt idx="64">
                  <c:v>239.96527629294263</c:v>
                </c:pt>
                <c:pt idx="65">
                  <c:v>233.17745936769148</c:v>
                </c:pt>
                <c:pt idx="66">
                  <c:v>226.59195869077391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32-49ED-8780-89C495F1A7FD}"/>
            </c:ext>
          </c:extLst>
        </c:ser>
        <c:ser>
          <c:idx val="1"/>
          <c:order val="2"/>
          <c:tx>
            <c:v>R = 0,95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Sheet1!$B$4:$FZ$4</c:f>
              <c:numCache>
                <c:formatCode>General</c:formatCode>
                <c:ptCount val="181"/>
                <c:pt idx="26">
                  <c:v>713.53462821871597</c:v>
                </c:pt>
                <c:pt idx="27">
                  <c:v>683.96714688620352</c:v>
                </c:pt>
                <c:pt idx="28">
                  <c:v>657.41515382780187</c:v>
                </c:pt>
                <c:pt idx="29">
                  <c:v>632.71496132046911</c:v>
                </c:pt>
                <c:pt idx="30">
                  <c:v>610.5506537112617</c:v>
                </c:pt>
                <c:pt idx="31">
                  <c:v>591.56350865560921</c:v>
                </c:pt>
                <c:pt idx="32">
                  <c:v>574.81714247051502</c:v>
                </c:pt>
                <c:pt idx="33">
                  <c:v>560.52062365126164</c:v>
                </c:pt>
                <c:pt idx="34">
                  <c:v>547.90395099461273</c:v>
                </c:pt>
                <c:pt idx="35">
                  <c:v>536.94701676095406</c:v>
                </c:pt>
                <c:pt idx="36">
                  <c:v>527.19340720809441</c:v>
                </c:pt>
                <c:pt idx="37">
                  <c:v>519.01145146651311</c:v>
                </c:pt>
                <c:pt idx="38">
                  <c:v>512.04997731859964</c:v>
                </c:pt>
                <c:pt idx="39">
                  <c:v>505.7270070112325</c:v>
                </c:pt>
                <c:pt idx="40">
                  <c:v>500.41296658464313</c:v>
                </c:pt>
                <c:pt idx="41">
                  <c:v>495.41688791621959</c:v>
                </c:pt>
                <c:pt idx="42">
                  <c:v>490.7757788200102</c:v>
                </c:pt>
                <c:pt idx="43">
                  <c:v>486.30841519447472</c:v>
                </c:pt>
                <c:pt idx="44">
                  <c:v>482.14592078660121</c:v>
                </c:pt>
                <c:pt idx="45">
                  <c:v>478.17470468414865</c:v>
                </c:pt>
                <c:pt idx="46">
                  <c:v>474.39443152815562</c:v>
                </c:pt>
                <c:pt idx="47">
                  <c:v>470.74300778637439</c:v>
                </c:pt>
                <c:pt idx="48">
                  <c:v>467.06244808554663</c:v>
                </c:pt>
                <c:pt idx="49">
                  <c:v>463.4843739509364</c:v>
                </c:pt>
                <c:pt idx="50">
                  <c:v>459.76431532745664</c:v>
                </c:pt>
                <c:pt idx="51">
                  <c:v>456.08338778718974</c:v>
                </c:pt>
                <c:pt idx="52">
                  <c:v>452.45977784525905</c:v>
                </c:pt>
                <c:pt idx="53">
                  <c:v>448.91342890858789</c:v>
                </c:pt>
                <c:pt idx="54">
                  <c:v>445.27749248814922</c:v>
                </c:pt>
                <c:pt idx="55">
                  <c:v>441.68460345303595</c:v>
                </c:pt>
                <c:pt idx="56">
                  <c:v>438.11175765773083</c:v>
                </c:pt>
                <c:pt idx="57">
                  <c:v>434.53111596809697</c:v>
                </c:pt>
                <c:pt idx="58">
                  <c:v>430.92969958213803</c:v>
                </c:pt>
                <c:pt idx="59">
                  <c:v>427.32253192053236</c:v>
                </c:pt>
                <c:pt idx="60">
                  <c:v>423.81754074420707</c:v>
                </c:pt>
                <c:pt idx="61">
                  <c:v>420.3521680688246</c:v>
                </c:pt>
                <c:pt idx="62">
                  <c:v>416.88367201206717</c:v>
                </c:pt>
                <c:pt idx="63">
                  <c:v>413.50470438878438</c:v>
                </c:pt>
                <c:pt idx="64">
                  <c:v>410.04390844283131</c:v>
                </c:pt>
                <c:pt idx="65">
                  <c:v>406.64172789775728</c:v>
                </c:pt>
                <c:pt idx="66">
                  <c:v>403.29375501739401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32-49ED-8780-89C495F1A7FD}"/>
            </c:ext>
          </c:extLst>
        </c:ser>
        <c:ser>
          <c:idx val="4"/>
          <c:order val="3"/>
          <c:tx>
            <c:v>Maximální počet pacientů s COVID-19 na lůžkách za období říjen/listopad 2020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</c:numCache>
            </c:numRef>
          </c:cat>
          <c:val>
            <c:numRef>
              <c:f>Sheet1!$B$6:$FZ$6</c:f>
              <c:numCache>
                <c:formatCode>General</c:formatCode>
                <c:ptCount val="181"/>
                <c:pt idx="0">
                  <c:v>1893</c:v>
                </c:pt>
                <c:pt idx="1">
                  <c:v>1893</c:v>
                </c:pt>
                <c:pt idx="2">
                  <c:v>1893</c:v>
                </c:pt>
                <c:pt idx="3">
                  <c:v>1893</c:v>
                </c:pt>
                <c:pt idx="4">
                  <c:v>1893</c:v>
                </c:pt>
                <c:pt idx="5">
                  <c:v>1893</c:v>
                </c:pt>
                <c:pt idx="6">
                  <c:v>1893</c:v>
                </c:pt>
                <c:pt idx="7">
                  <c:v>1893</c:v>
                </c:pt>
                <c:pt idx="8">
                  <c:v>1893</c:v>
                </c:pt>
                <c:pt idx="9">
                  <c:v>1893</c:v>
                </c:pt>
                <c:pt idx="10">
                  <c:v>1893</c:v>
                </c:pt>
                <c:pt idx="11">
                  <c:v>1893</c:v>
                </c:pt>
                <c:pt idx="12">
                  <c:v>1893</c:v>
                </c:pt>
                <c:pt idx="13">
                  <c:v>1893</c:v>
                </c:pt>
                <c:pt idx="14">
                  <c:v>1893</c:v>
                </c:pt>
                <c:pt idx="15">
                  <c:v>1893</c:v>
                </c:pt>
                <c:pt idx="16">
                  <c:v>1893</c:v>
                </c:pt>
                <c:pt idx="17">
                  <c:v>1893</c:v>
                </c:pt>
                <c:pt idx="18">
                  <c:v>1893</c:v>
                </c:pt>
                <c:pt idx="19">
                  <c:v>1893</c:v>
                </c:pt>
                <c:pt idx="20">
                  <c:v>1893</c:v>
                </c:pt>
                <c:pt idx="21">
                  <c:v>1893</c:v>
                </c:pt>
                <c:pt idx="22">
                  <c:v>1893</c:v>
                </c:pt>
                <c:pt idx="23">
                  <c:v>1893</c:v>
                </c:pt>
                <c:pt idx="24">
                  <c:v>1893</c:v>
                </c:pt>
                <c:pt idx="25">
                  <c:v>1893</c:v>
                </c:pt>
                <c:pt idx="26">
                  <c:v>1893</c:v>
                </c:pt>
                <c:pt idx="27">
                  <c:v>1893</c:v>
                </c:pt>
                <c:pt idx="28">
                  <c:v>1893</c:v>
                </c:pt>
                <c:pt idx="29">
                  <c:v>1893</c:v>
                </c:pt>
                <c:pt idx="30">
                  <c:v>1893</c:v>
                </c:pt>
                <c:pt idx="31">
                  <c:v>1893</c:v>
                </c:pt>
                <c:pt idx="32">
                  <c:v>1893</c:v>
                </c:pt>
                <c:pt idx="33">
                  <c:v>1893</c:v>
                </c:pt>
                <c:pt idx="34">
                  <c:v>1893</c:v>
                </c:pt>
                <c:pt idx="35">
                  <c:v>1893</c:v>
                </c:pt>
                <c:pt idx="36">
                  <c:v>1893</c:v>
                </c:pt>
                <c:pt idx="37">
                  <c:v>1893</c:v>
                </c:pt>
                <c:pt idx="38">
                  <c:v>1893</c:v>
                </c:pt>
                <c:pt idx="39">
                  <c:v>1893</c:v>
                </c:pt>
                <c:pt idx="40">
                  <c:v>1893</c:v>
                </c:pt>
                <c:pt idx="41">
                  <c:v>1893</c:v>
                </c:pt>
                <c:pt idx="42">
                  <c:v>1893</c:v>
                </c:pt>
                <c:pt idx="43">
                  <c:v>1893</c:v>
                </c:pt>
                <c:pt idx="44">
                  <c:v>1893</c:v>
                </c:pt>
                <c:pt idx="45">
                  <c:v>1893</c:v>
                </c:pt>
                <c:pt idx="46">
                  <c:v>1893</c:v>
                </c:pt>
                <c:pt idx="47">
                  <c:v>1893</c:v>
                </c:pt>
                <c:pt idx="48">
                  <c:v>1893</c:v>
                </c:pt>
                <c:pt idx="49">
                  <c:v>1893</c:v>
                </c:pt>
                <c:pt idx="50">
                  <c:v>1893</c:v>
                </c:pt>
                <c:pt idx="51">
                  <c:v>1893</c:v>
                </c:pt>
                <c:pt idx="52">
                  <c:v>1893</c:v>
                </c:pt>
                <c:pt idx="53">
                  <c:v>1893</c:v>
                </c:pt>
                <c:pt idx="54">
                  <c:v>1893</c:v>
                </c:pt>
                <c:pt idx="55">
                  <c:v>1893</c:v>
                </c:pt>
                <c:pt idx="56">
                  <c:v>1893</c:v>
                </c:pt>
                <c:pt idx="57">
                  <c:v>1893</c:v>
                </c:pt>
                <c:pt idx="58">
                  <c:v>1893</c:v>
                </c:pt>
                <c:pt idx="59">
                  <c:v>1893</c:v>
                </c:pt>
                <c:pt idx="60">
                  <c:v>1893</c:v>
                </c:pt>
                <c:pt idx="61">
                  <c:v>1893</c:v>
                </c:pt>
                <c:pt idx="62">
                  <c:v>1893</c:v>
                </c:pt>
                <c:pt idx="63">
                  <c:v>1893</c:v>
                </c:pt>
                <c:pt idx="64">
                  <c:v>1893</c:v>
                </c:pt>
                <c:pt idx="65">
                  <c:v>1893</c:v>
                </c:pt>
                <c:pt idx="66">
                  <c:v>1893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32-49ED-8780-89C495F1A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800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3"/>
          <c:tx>
            <c:strRef>
              <c:f>Sheet1!$G$1</c:f>
              <c:strCache>
                <c:ptCount val="1"/>
                <c:pt idx="0">
                  <c:v>Reálná data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Sheet1!$A$2:$A$107</c:f>
              <c:numCache>
                <c:formatCode>m/d/yyyy</c:formatCode>
                <c:ptCount val="106"/>
                <c:pt idx="0">
                  <c:v>44242</c:v>
                </c:pt>
                <c:pt idx="1">
                  <c:v>44243</c:v>
                </c:pt>
                <c:pt idx="2">
                  <c:v>44244</c:v>
                </c:pt>
                <c:pt idx="3">
                  <c:v>44245</c:v>
                </c:pt>
                <c:pt idx="4">
                  <c:v>44246</c:v>
                </c:pt>
                <c:pt idx="5">
                  <c:v>44247</c:v>
                </c:pt>
                <c:pt idx="6">
                  <c:v>44248</c:v>
                </c:pt>
                <c:pt idx="7">
                  <c:v>44249</c:v>
                </c:pt>
                <c:pt idx="8">
                  <c:v>44250</c:v>
                </c:pt>
                <c:pt idx="9">
                  <c:v>44251</c:v>
                </c:pt>
                <c:pt idx="10">
                  <c:v>44252</c:v>
                </c:pt>
                <c:pt idx="11">
                  <c:v>44253</c:v>
                </c:pt>
                <c:pt idx="12">
                  <c:v>44254</c:v>
                </c:pt>
                <c:pt idx="13">
                  <c:v>44255</c:v>
                </c:pt>
                <c:pt idx="14">
                  <c:v>44256</c:v>
                </c:pt>
                <c:pt idx="15">
                  <c:v>44257</c:v>
                </c:pt>
                <c:pt idx="16">
                  <c:v>44258</c:v>
                </c:pt>
                <c:pt idx="17">
                  <c:v>44259</c:v>
                </c:pt>
                <c:pt idx="18">
                  <c:v>44260</c:v>
                </c:pt>
                <c:pt idx="19">
                  <c:v>44261</c:v>
                </c:pt>
                <c:pt idx="20">
                  <c:v>44262</c:v>
                </c:pt>
                <c:pt idx="21">
                  <c:v>44263</c:v>
                </c:pt>
                <c:pt idx="22">
                  <c:v>44264</c:v>
                </c:pt>
                <c:pt idx="23">
                  <c:v>44265</c:v>
                </c:pt>
                <c:pt idx="24">
                  <c:v>44266</c:v>
                </c:pt>
                <c:pt idx="25">
                  <c:v>44267</c:v>
                </c:pt>
                <c:pt idx="26">
                  <c:v>44268</c:v>
                </c:pt>
                <c:pt idx="27">
                  <c:v>44269</c:v>
                </c:pt>
                <c:pt idx="28">
                  <c:v>44270</c:v>
                </c:pt>
                <c:pt idx="29">
                  <c:v>44271</c:v>
                </c:pt>
                <c:pt idx="30">
                  <c:v>44272</c:v>
                </c:pt>
                <c:pt idx="31">
                  <c:v>44273</c:v>
                </c:pt>
                <c:pt idx="32">
                  <c:v>44274</c:v>
                </c:pt>
                <c:pt idx="33">
                  <c:v>44275</c:v>
                </c:pt>
                <c:pt idx="34">
                  <c:v>44276</c:v>
                </c:pt>
                <c:pt idx="35">
                  <c:v>44277</c:v>
                </c:pt>
                <c:pt idx="36">
                  <c:v>44278</c:v>
                </c:pt>
                <c:pt idx="37">
                  <c:v>44279</c:v>
                </c:pt>
                <c:pt idx="38">
                  <c:v>44280</c:v>
                </c:pt>
                <c:pt idx="39">
                  <c:v>44281</c:v>
                </c:pt>
                <c:pt idx="40">
                  <c:v>44282</c:v>
                </c:pt>
                <c:pt idx="41">
                  <c:v>44283</c:v>
                </c:pt>
                <c:pt idx="42">
                  <c:v>44284</c:v>
                </c:pt>
                <c:pt idx="43">
                  <c:v>44285</c:v>
                </c:pt>
                <c:pt idx="44">
                  <c:v>44286</c:v>
                </c:pt>
                <c:pt idx="45">
                  <c:v>44287</c:v>
                </c:pt>
                <c:pt idx="46">
                  <c:v>44288</c:v>
                </c:pt>
                <c:pt idx="47">
                  <c:v>44289</c:v>
                </c:pt>
                <c:pt idx="48">
                  <c:v>44290</c:v>
                </c:pt>
                <c:pt idx="49">
                  <c:v>44291</c:v>
                </c:pt>
                <c:pt idx="50">
                  <c:v>44292</c:v>
                </c:pt>
                <c:pt idx="51">
                  <c:v>44293</c:v>
                </c:pt>
                <c:pt idx="52">
                  <c:v>44294</c:v>
                </c:pt>
                <c:pt idx="53">
                  <c:v>44295</c:v>
                </c:pt>
                <c:pt idx="54">
                  <c:v>44296</c:v>
                </c:pt>
                <c:pt idx="55">
                  <c:v>44297</c:v>
                </c:pt>
                <c:pt idx="56">
                  <c:v>44298</c:v>
                </c:pt>
                <c:pt idx="57">
                  <c:v>44299</c:v>
                </c:pt>
                <c:pt idx="58">
                  <c:v>44300</c:v>
                </c:pt>
                <c:pt idx="59">
                  <c:v>44301</c:v>
                </c:pt>
                <c:pt idx="60">
                  <c:v>44302</c:v>
                </c:pt>
                <c:pt idx="61">
                  <c:v>44303</c:v>
                </c:pt>
                <c:pt idx="62">
                  <c:v>44304</c:v>
                </c:pt>
                <c:pt idx="63">
                  <c:v>44305</c:v>
                </c:pt>
                <c:pt idx="64">
                  <c:v>44306</c:v>
                </c:pt>
                <c:pt idx="65">
                  <c:v>44307</c:v>
                </c:pt>
                <c:pt idx="66">
                  <c:v>44308</c:v>
                </c:pt>
                <c:pt idx="67">
                  <c:v>44309</c:v>
                </c:pt>
                <c:pt idx="68">
                  <c:v>44310</c:v>
                </c:pt>
                <c:pt idx="69">
                  <c:v>44311</c:v>
                </c:pt>
                <c:pt idx="70">
                  <c:v>44312</c:v>
                </c:pt>
                <c:pt idx="71">
                  <c:v>44313</c:v>
                </c:pt>
                <c:pt idx="72">
                  <c:v>44314</c:v>
                </c:pt>
                <c:pt idx="73">
                  <c:v>44315</c:v>
                </c:pt>
                <c:pt idx="74">
                  <c:v>44316</c:v>
                </c:pt>
                <c:pt idx="75">
                  <c:v>44317</c:v>
                </c:pt>
                <c:pt idx="76">
                  <c:v>44318</c:v>
                </c:pt>
                <c:pt idx="77">
                  <c:v>44319</c:v>
                </c:pt>
                <c:pt idx="78">
                  <c:v>44320</c:v>
                </c:pt>
                <c:pt idx="79">
                  <c:v>44321</c:v>
                </c:pt>
                <c:pt idx="80">
                  <c:v>44322</c:v>
                </c:pt>
                <c:pt idx="81">
                  <c:v>44323</c:v>
                </c:pt>
                <c:pt idx="82">
                  <c:v>44324</c:v>
                </c:pt>
                <c:pt idx="83">
                  <c:v>44325</c:v>
                </c:pt>
                <c:pt idx="84">
                  <c:v>44326</c:v>
                </c:pt>
                <c:pt idx="85">
                  <c:v>44327</c:v>
                </c:pt>
                <c:pt idx="86">
                  <c:v>44328</c:v>
                </c:pt>
                <c:pt idx="87">
                  <c:v>44329</c:v>
                </c:pt>
                <c:pt idx="88">
                  <c:v>44330</c:v>
                </c:pt>
                <c:pt idx="89">
                  <c:v>44331</c:v>
                </c:pt>
                <c:pt idx="90">
                  <c:v>44332</c:v>
                </c:pt>
                <c:pt idx="91">
                  <c:v>44333</c:v>
                </c:pt>
                <c:pt idx="92">
                  <c:v>44334</c:v>
                </c:pt>
                <c:pt idx="93">
                  <c:v>44335</c:v>
                </c:pt>
                <c:pt idx="94">
                  <c:v>44336</c:v>
                </c:pt>
                <c:pt idx="95">
                  <c:v>44337</c:v>
                </c:pt>
                <c:pt idx="96">
                  <c:v>44338</c:v>
                </c:pt>
                <c:pt idx="97">
                  <c:v>44339</c:v>
                </c:pt>
                <c:pt idx="98">
                  <c:v>44340</c:v>
                </c:pt>
                <c:pt idx="99">
                  <c:v>44341</c:v>
                </c:pt>
                <c:pt idx="100">
                  <c:v>44342</c:v>
                </c:pt>
                <c:pt idx="101">
                  <c:v>44343</c:v>
                </c:pt>
                <c:pt idx="102">
                  <c:v>44344</c:v>
                </c:pt>
                <c:pt idx="103">
                  <c:v>44345</c:v>
                </c:pt>
                <c:pt idx="104">
                  <c:v>44346</c:v>
                </c:pt>
                <c:pt idx="105">
                  <c:v>44347</c:v>
                </c:pt>
              </c:numCache>
            </c:numRef>
          </c:cat>
          <c:val>
            <c:numRef>
              <c:f>Sheet1!$G$2:$G$107</c:f>
              <c:numCache>
                <c:formatCode>General</c:formatCode>
                <c:ptCount val="106"/>
                <c:pt idx="0">
                  <c:v>1170</c:v>
                </c:pt>
                <c:pt idx="1">
                  <c:v>1213</c:v>
                </c:pt>
                <c:pt idx="2">
                  <c:v>1241</c:v>
                </c:pt>
                <c:pt idx="3">
                  <c:v>1266</c:v>
                </c:pt>
                <c:pt idx="4">
                  <c:v>1270</c:v>
                </c:pt>
                <c:pt idx="5">
                  <c:v>1269</c:v>
                </c:pt>
                <c:pt idx="6">
                  <c:v>1282</c:v>
                </c:pt>
                <c:pt idx="7">
                  <c:v>1362</c:v>
                </c:pt>
                <c:pt idx="8">
                  <c:v>1391</c:v>
                </c:pt>
                <c:pt idx="9">
                  <c:v>1410</c:v>
                </c:pt>
                <c:pt idx="10">
                  <c:v>1464</c:v>
                </c:pt>
                <c:pt idx="11">
                  <c:v>1439</c:v>
                </c:pt>
                <c:pt idx="12">
                  <c:v>1466</c:v>
                </c:pt>
                <c:pt idx="13">
                  <c:v>1503</c:v>
                </c:pt>
                <c:pt idx="14">
                  <c:v>1586</c:v>
                </c:pt>
                <c:pt idx="15">
                  <c:v>1598</c:v>
                </c:pt>
                <c:pt idx="16">
                  <c:v>1625</c:v>
                </c:pt>
                <c:pt idx="17">
                  <c:v>1651</c:v>
                </c:pt>
                <c:pt idx="18">
                  <c:v>1671</c:v>
                </c:pt>
                <c:pt idx="19">
                  <c:v>1675</c:v>
                </c:pt>
                <c:pt idx="20">
                  <c:v>1677</c:v>
                </c:pt>
                <c:pt idx="21">
                  <c:v>1773</c:v>
                </c:pt>
                <c:pt idx="22">
                  <c:v>1802</c:v>
                </c:pt>
                <c:pt idx="23">
                  <c:v>1831</c:v>
                </c:pt>
                <c:pt idx="24">
                  <c:v>1821</c:v>
                </c:pt>
                <c:pt idx="25">
                  <c:v>1833</c:v>
                </c:pt>
                <c:pt idx="26">
                  <c:v>1782</c:v>
                </c:pt>
                <c:pt idx="27">
                  <c:v>1829</c:v>
                </c:pt>
                <c:pt idx="28">
                  <c:v>1886</c:v>
                </c:pt>
                <c:pt idx="29">
                  <c:v>1893</c:v>
                </c:pt>
                <c:pt idx="30">
                  <c:v>1861</c:v>
                </c:pt>
                <c:pt idx="31">
                  <c:v>1858</c:v>
                </c:pt>
                <c:pt idx="32">
                  <c:v>1817</c:v>
                </c:pt>
                <c:pt idx="33">
                  <c:v>1778</c:v>
                </c:pt>
                <c:pt idx="34">
                  <c:v>1802</c:v>
                </c:pt>
                <c:pt idx="35">
                  <c:v>1822</c:v>
                </c:pt>
                <c:pt idx="36">
                  <c:v>1774</c:v>
                </c:pt>
                <c:pt idx="37">
                  <c:v>1742</c:v>
                </c:pt>
                <c:pt idx="38">
                  <c:v>1741</c:v>
                </c:pt>
                <c:pt idx="39">
                  <c:v>1679</c:v>
                </c:pt>
                <c:pt idx="40">
                  <c:v>1644</c:v>
                </c:pt>
                <c:pt idx="41">
                  <c:v>1654</c:v>
                </c:pt>
                <c:pt idx="42">
                  <c:v>1664</c:v>
                </c:pt>
                <c:pt idx="43">
                  <c:v>1614</c:v>
                </c:pt>
                <c:pt idx="44">
                  <c:v>1555</c:v>
                </c:pt>
                <c:pt idx="45">
                  <c:v>1508</c:v>
                </c:pt>
                <c:pt idx="46">
                  <c:v>1427</c:v>
                </c:pt>
                <c:pt idx="47">
                  <c:v>1402</c:v>
                </c:pt>
                <c:pt idx="48">
                  <c:v>1382</c:v>
                </c:pt>
                <c:pt idx="49">
                  <c:v>1348</c:v>
                </c:pt>
                <c:pt idx="50">
                  <c:v>1398</c:v>
                </c:pt>
                <c:pt idx="51">
                  <c:v>1365</c:v>
                </c:pt>
                <c:pt idx="52">
                  <c:v>1316</c:v>
                </c:pt>
                <c:pt idx="53">
                  <c:v>1238</c:v>
                </c:pt>
                <c:pt idx="54">
                  <c:v>1222</c:v>
                </c:pt>
                <c:pt idx="55">
                  <c:v>1205</c:v>
                </c:pt>
                <c:pt idx="56">
                  <c:v>1191</c:v>
                </c:pt>
                <c:pt idx="57">
                  <c:v>1163</c:v>
                </c:pt>
                <c:pt idx="58">
                  <c:v>1119</c:v>
                </c:pt>
                <c:pt idx="59">
                  <c:v>1041</c:v>
                </c:pt>
                <c:pt idx="60">
                  <c:v>1019</c:v>
                </c:pt>
                <c:pt idx="61">
                  <c:v>978</c:v>
                </c:pt>
                <c:pt idx="62">
                  <c:v>981</c:v>
                </c:pt>
                <c:pt idx="63">
                  <c:v>999</c:v>
                </c:pt>
                <c:pt idx="64">
                  <c:v>949</c:v>
                </c:pt>
                <c:pt idx="65">
                  <c:v>915</c:v>
                </c:pt>
                <c:pt idx="66">
                  <c:v>838</c:v>
                </c:pt>
                <c:pt idx="67">
                  <c:v>792</c:v>
                </c:pt>
                <c:pt idx="68">
                  <c:v>757</c:v>
                </c:pt>
                <c:pt idx="69">
                  <c:v>766</c:v>
                </c:pt>
                <c:pt idx="70">
                  <c:v>743</c:v>
                </c:pt>
                <c:pt idx="71">
                  <c:v>715</c:v>
                </c:pt>
                <c:pt idx="72">
                  <c:v>685</c:v>
                </c:pt>
                <c:pt idx="73">
                  <c:v>624</c:v>
                </c:pt>
                <c:pt idx="74">
                  <c:v>554</c:v>
                </c:pt>
                <c:pt idx="75">
                  <c:v>534</c:v>
                </c:pt>
                <c:pt idx="76">
                  <c:v>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2-42EA-A44F-23A358B5B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7093791"/>
        <c:axId val="209778303"/>
      </c:bar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V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Sheet1!$A$2:$A$107</c:f>
              <c:numCache>
                <c:formatCode>m/d/yyyy</c:formatCode>
                <c:ptCount val="106"/>
                <c:pt idx="0">
                  <c:v>44242</c:v>
                </c:pt>
                <c:pt idx="1">
                  <c:v>44243</c:v>
                </c:pt>
                <c:pt idx="2">
                  <c:v>44244</c:v>
                </c:pt>
                <c:pt idx="3">
                  <c:v>44245</c:v>
                </c:pt>
                <c:pt idx="4">
                  <c:v>44246</c:v>
                </c:pt>
                <c:pt idx="5">
                  <c:v>44247</c:v>
                </c:pt>
                <c:pt idx="6">
                  <c:v>44248</c:v>
                </c:pt>
                <c:pt idx="7">
                  <c:v>44249</c:v>
                </c:pt>
                <c:pt idx="8">
                  <c:v>44250</c:v>
                </c:pt>
                <c:pt idx="9">
                  <c:v>44251</c:v>
                </c:pt>
                <c:pt idx="10">
                  <c:v>44252</c:v>
                </c:pt>
                <c:pt idx="11">
                  <c:v>44253</c:v>
                </c:pt>
                <c:pt idx="12">
                  <c:v>44254</c:v>
                </c:pt>
                <c:pt idx="13">
                  <c:v>44255</c:v>
                </c:pt>
                <c:pt idx="14">
                  <c:v>44256</c:v>
                </c:pt>
                <c:pt idx="15">
                  <c:v>44257</c:v>
                </c:pt>
                <c:pt idx="16">
                  <c:v>44258</c:v>
                </c:pt>
                <c:pt idx="17">
                  <c:v>44259</c:v>
                </c:pt>
                <c:pt idx="18">
                  <c:v>44260</c:v>
                </c:pt>
                <c:pt idx="19">
                  <c:v>44261</c:v>
                </c:pt>
                <c:pt idx="20">
                  <c:v>44262</c:v>
                </c:pt>
                <c:pt idx="21">
                  <c:v>44263</c:v>
                </c:pt>
                <c:pt idx="22">
                  <c:v>44264</c:v>
                </c:pt>
                <c:pt idx="23">
                  <c:v>44265</c:v>
                </c:pt>
                <c:pt idx="24">
                  <c:v>44266</c:v>
                </c:pt>
                <c:pt idx="25">
                  <c:v>44267</c:v>
                </c:pt>
                <c:pt idx="26">
                  <c:v>44268</c:v>
                </c:pt>
                <c:pt idx="27">
                  <c:v>44269</c:v>
                </c:pt>
                <c:pt idx="28">
                  <c:v>44270</c:v>
                </c:pt>
                <c:pt idx="29">
                  <c:v>44271</c:v>
                </c:pt>
                <c:pt idx="30">
                  <c:v>44272</c:v>
                </c:pt>
                <c:pt idx="31">
                  <c:v>44273</c:v>
                </c:pt>
                <c:pt idx="32">
                  <c:v>44274</c:v>
                </c:pt>
                <c:pt idx="33">
                  <c:v>44275</c:v>
                </c:pt>
                <c:pt idx="34">
                  <c:v>44276</c:v>
                </c:pt>
                <c:pt idx="35">
                  <c:v>44277</c:v>
                </c:pt>
                <c:pt idx="36">
                  <c:v>44278</c:v>
                </c:pt>
                <c:pt idx="37">
                  <c:v>44279</c:v>
                </c:pt>
                <c:pt idx="38">
                  <c:v>44280</c:v>
                </c:pt>
                <c:pt idx="39">
                  <c:v>44281</c:v>
                </c:pt>
                <c:pt idx="40">
                  <c:v>44282</c:v>
                </c:pt>
                <c:pt idx="41">
                  <c:v>44283</c:v>
                </c:pt>
                <c:pt idx="42">
                  <c:v>44284</c:v>
                </c:pt>
                <c:pt idx="43">
                  <c:v>44285</c:v>
                </c:pt>
                <c:pt idx="44">
                  <c:v>44286</c:v>
                </c:pt>
                <c:pt idx="45">
                  <c:v>44287</c:v>
                </c:pt>
                <c:pt idx="46">
                  <c:v>44288</c:v>
                </c:pt>
                <c:pt idx="47">
                  <c:v>44289</c:v>
                </c:pt>
                <c:pt idx="48">
                  <c:v>44290</c:v>
                </c:pt>
                <c:pt idx="49">
                  <c:v>44291</c:v>
                </c:pt>
                <c:pt idx="50">
                  <c:v>44292</c:v>
                </c:pt>
                <c:pt idx="51">
                  <c:v>44293</c:v>
                </c:pt>
                <c:pt idx="52">
                  <c:v>44294</c:v>
                </c:pt>
                <c:pt idx="53">
                  <c:v>44295</c:v>
                </c:pt>
                <c:pt idx="54">
                  <c:v>44296</c:v>
                </c:pt>
                <c:pt idx="55">
                  <c:v>44297</c:v>
                </c:pt>
                <c:pt idx="56">
                  <c:v>44298</c:v>
                </c:pt>
                <c:pt idx="57">
                  <c:v>44299</c:v>
                </c:pt>
                <c:pt idx="58">
                  <c:v>44300</c:v>
                </c:pt>
                <c:pt idx="59">
                  <c:v>44301</c:v>
                </c:pt>
                <c:pt idx="60">
                  <c:v>44302</c:v>
                </c:pt>
                <c:pt idx="61">
                  <c:v>44303</c:v>
                </c:pt>
                <c:pt idx="62">
                  <c:v>44304</c:v>
                </c:pt>
                <c:pt idx="63">
                  <c:v>44305</c:v>
                </c:pt>
                <c:pt idx="64">
                  <c:v>44306</c:v>
                </c:pt>
                <c:pt idx="65">
                  <c:v>44307</c:v>
                </c:pt>
                <c:pt idx="66">
                  <c:v>44308</c:v>
                </c:pt>
                <c:pt idx="67">
                  <c:v>44309</c:v>
                </c:pt>
                <c:pt idx="68">
                  <c:v>44310</c:v>
                </c:pt>
                <c:pt idx="69">
                  <c:v>44311</c:v>
                </c:pt>
                <c:pt idx="70">
                  <c:v>44312</c:v>
                </c:pt>
                <c:pt idx="71">
                  <c:v>44313</c:v>
                </c:pt>
                <c:pt idx="72">
                  <c:v>44314</c:v>
                </c:pt>
                <c:pt idx="73">
                  <c:v>44315</c:v>
                </c:pt>
                <c:pt idx="74">
                  <c:v>44316</c:v>
                </c:pt>
                <c:pt idx="75">
                  <c:v>44317</c:v>
                </c:pt>
                <c:pt idx="76">
                  <c:v>44318</c:v>
                </c:pt>
                <c:pt idx="77">
                  <c:v>44319</c:v>
                </c:pt>
                <c:pt idx="78">
                  <c:v>44320</c:v>
                </c:pt>
                <c:pt idx="79">
                  <c:v>44321</c:v>
                </c:pt>
                <c:pt idx="80">
                  <c:v>44322</c:v>
                </c:pt>
                <c:pt idx="81">
                  <c:v>44323</c:v>
                </c:pt>
                <c:pt idx="82">
                  <c:v>44324</c:v>
                </c:pt>
                <c:pt idx="83">
                  <c:v>44325</c:v>
                </c:pt>
                <c:pt idx="84">
                  <c:v>44326</c:v>
                </c:pt>
                <c:pt idx="85">
                  <c:v>44327</c:v>
                </c:pt>
                <c:pt idx="86">
                  <c:v>44328</c:v>
                </c:pt>
                <c:pt idx="87">
                  <c:v>44329</c:v>
                </c:pt>
                <c:pt idx="88">
                  <c:v>44330</c:v>
                </c:pt>
                <c:pt idx="89">
                  <c:v>44331</c:v>
                </c:pt>
                <c:pt idx="90">
                  <c:v>44332</c:v>
                </c:pt>
                <c:pt idx="91">
                  <c:v>44333</c:v>
                </c:pt>
                <c:pt idx="92">
                  <c:v>44334</c:v>
                </c:pt>
                <c:pt idx="93">
                  <c:v>44335</c:v>
                </c:pt>
                <c:pt idx="94">
                  <c:v>44336</c:v>
                </c:pt>
                <c:pt idx="95">
                  <c:v>44337</c:v>
                </c:pt>
                <c:pt idx="96">
                  <c:v>44338</c:v>
                </c:pt>
                <c:pt idx="97">
                  <c:v>44339</c:v>
                </c:pt>
                <c:pt idx="98">
                  <c:v>44340</c:v>
                </c:pt>
                <c:pt idx="99">
                  <c:v>44341</c:v>
                </c:pt>
                <c:pt idx="100">
                  <c:v>44342</c:v>
                </c:pt>
                <c:pt idx="101">
                  <c:v>44343</c:v>
                </c:pt>
                <c:pt idx="102">
                  <c:v>44344</c:v>
                </c:pt>
                <c:pt idx="103">
                  <c:v>44345</c:v>
                </c:pt>
                <c:pt idx="104">
                  <c:v>44346</c:v>
                </c:pt>
                <c:pt idx="105">
                  <c:v>44347</c:v>
                </c:pt>
              </c:numCache>
            </c:numRef>
          </c:cat>
          <c:val>
            <c:numRef>
              <c:f>Sheet1!$C$2:$C$107</c:f>
              <c:numCache>
                <c:formatCode>General</c:formatCode>
                <c:ptCount val="106"/>
                <c:pt idx="10">
                  <c:v>1485.369836848839</c:v>
                </c:pt>
                <c:pt idx="11">
                  <c:v>1528.2577177119847</c:v>
                </c:pt>
                <c:pt idx="12">
                  <c:v>1571.7546794861883</c:v>
                </c:pt>
                <c:pt idx="13">
                  <c:v>1616.1751294048318</c:v>
                </c:pt>
                <c:pt idx="14">
                  <c:v>1660.7583668090567</c:v>
                </c:pt>
                <c:pt idx="15">
                  <c:v>1704.0899138010243</c:v>
                </c:pt>
                <c:pt idx="16">
                  <c:v>1745.8498703350597</c:v>
                </c:pt>
                <c:pt idx="17">
                  <c:v>1784.6425516596371</c:v>
                </c:pt>
                <c:pt idx="18">
                  <c:v>1818.991010095853</c:v>
                </c:pt>
                <c:pt idx="19">
                  <c:v>1848.8596907657045</c:v>
                </c:pt>
                <c:pt idx="20">
                  <c:v>1874.2882277786537</c:v>
                </c:pt>
                <c:pt idx="21">
                  <c:v>1894.5176949736626</c:v>
                </c:pt>
                <c:pt idx="22">
                  <c:v>1909.2357250162929</c:v>
                </c:pt>
                <c:pt idx="23">
                  <c:v>1918.7301211161773</c:v>
                </c:pt>
                <c:pt idx="24">
                  <c:v>1923.4505345991092</c:v>
                </c:pt>
                <c:pt idx="25">
                  <c:v>1923.8354386986039</c:v>
                </c:pt>
                <c:pt idx="26">
                  <c:v>1920.1146264919389</c:v>
                </c:pt>
                <c:pt idx="27">
                  <c:v>1912.4085233441933</c:v>
                </c:pt>
                <c:pt idx="28">
                  <c:v>1900.7101245688546</c:v>
                </c:pt>
                <c:pt idx="29">
                  <c:v>1885.3612522560809</c:v>
                </c:pt>
                <c:pt idx="30">
                  <c:v>1866.7959256137001</c:v>
                </c:pt>
                <c:pt idx="31">
                  <c:v>1845.3620003118795</c:v>
                </c:pt>
                <c:pt idx="32">
                  <c:v>1821.3072864363612</c:v>
                </c:pt>
                <c:pt idx="33">
                  <c:v>1794.9373711230892</c:v>
                </c:pt>
                <c:pt idx="34">
                  <c:v>1766.6011558247731</c:v>
                </c:pt>
                <c:pt idx="35">
                  <c:v>1736.4962625590679</c:v>
                </c:pt>
                <c:pt idx="36">
                  <c:v>1704.8907648207064</c:v>
                </c:pt>
                <c:pt idx="37">
                  <c:v>1672.0041499396448</c:v>
                </c:pt>
                <c:pt idx="38">
                  <c:v>1638.0020036804117</c:v>
                </c:pt>
                <c:pt idx="39">
                  <c:v>1603.1032929063774</c:v>
                </c:pt>
                <c:pt idx="40">
                  <c:v>1567.5164558191509</c:v>
                </c:pt>
                <c:pt idx="41">
                  <c:v>1531.3822037359269</c:v>
                </c:pt>
                <c:pt idx="42">
                  <c:v>1494.831472465766</c:v>
                </c:pt>
                <c:pt idx="43">
                  <c:v>1458.01775883544</c:v>
                </c:pt>
                <c:pt idx="44">
                  <c:v>1421.0505812333422</c:v>
                </c:pt>
                <c:pt idx="45">
                  <c:v>1384.0298537825759</c:v>
                </c:pt>
                <c:pt idx="46">
                  <c:v>1347.0684189571548</c:v>
                </c:pt>
                <c:pt idx="47">
                  <c:v>1310.2354488493429</c:v>
                </c:pt>
                <c:pt idx="48">
                  <c:v>1273.9363743396552</c:v>
                </c:pt>
                <c:pt idx="49">
                  <c:v>1238.228515265434</c:v>
                </c:pt>
                <c:pt idx="50">
                  <c:v>1203.1360182843414</c:v>
                </c:pt>
                <c:pt idx="51">
                  <c:v>1168.6864160511914</c:v>
                </c:pt>
                <c:pt idx="52">
                  <c:v>1134.8974087455197</c:v>
                </c:pt>
                <c:pt idx="53">
                  <c:v>1101.7775278903666</c:v>
                </c:pt>
                <c:pt idx="54">
                  <c:v>1069.3450780147566</c:v>
                </c:pt>
                <c:pt idx="55">
                  <c:v>1037.6177017197072</c:v>
                </c:pt>
                <c:pt idx="56">
                  <c:v>1006.6088587337268</c:v>
                </c:pt>
                <c:pt idx="57">
                  <c:v>976.32467527408903</c:v>
                </c:pt>
                <c:pt idx="58">
                  <c:v>946.76985741225053</c:v>
                </c:pt>
                <c:pt idx="59">
                  <c:v>917.95051042984016</c:v>
                </c:pt>
                <c:pt idx="60">
                  <c:v>889.86588246456313</c:v>
                </c:pt>
                <c:pt idx="61">
                  <c:v>862.50767446145153</c:v>
                </c:pt>
                <c:pt idx="62">
                  <c:v>835.84193592179497</c:v>
                </c:pt>
                <c:pt idx="63">
                  <c:v>809.83784041511808</c:v>
                </c:pt>
                <c:pt idx="64">
                  <c:v>784.51653116604859</c:v>
                </c:pt>
                <c:pt idx="65">
                  <c:v>759.88409997846429</c:v>
                </c:pt>
                <c:pt idx="66">
                  <c:v>735.9364708286198</c:v>
                </c:pt>
                <c:pt idx="67">
                  <c:v>712.67298520128179</c:v>
                </c:pt>
                <c:pt idx="68">
                  <c:v>690.0921845958286</c:v>
                </c:pt>
                <c:pt idx="69">
                  <c:v>668.18403695456004</c:v>
                </c:pt>
                <c:pt idx="70">
                  <c:v>646.94205452936899</c:v>
                </c:pt>
                <c:pt idx="71">
                  <c:v>626.50360954688006</c:v>
                </c:pt>
                <c:pt idx="72">
                  <c:v>606.963843417416</c:v>
                </c:pt>
                <c:pt idx="73">
                  <c:v>588.37251375162714</c:v>
                </c:pt>
                <c:pt idx="74">
                  <c:v>570.75275840563597</c:v>
                </c:pt>
                <c:pt idx="75">
                  <c:v>554.11204090762146</c:v>
                </c:pt>
                <c:pt idx="76">
                  <c:v>538.44938360390165</c:v>
                </c:pt>
                <c:pt idx="77">
                  <c:v>523.75963875613468</c:v>
                </c:pt>
                <c:pt idx="78">
                  <c:v>510.0376768325566</c:v>
                </c:pt>
                <c:pt idx="79">
                  <c:v>497.27469478205722</c:v>
                </c:pt>
                <c:pt idx="80">
                  <c:v>485.45170932242701</c:v>
                </c:pt>
                <c:pt idx="81">
                  <c:v>474.53729770714892</c:v>
                </c:pt>
                <c:pt idx="82">
                  <c:v>464.4895905853104</c:v>
                </c:pt>
                <c:pt idx="83">
                  <c:v>455.26026642934551</c:v>
                </c:pt>
                <c:pt idx="84">
                  <c:v>446.79299523207828</c:v>
                </c:pt>
                <c:pt idx="85">
                  <c:v>439.02652931412734</c:v>
                </c:pt>
                <c:pt idx="86">
                  <c:v>431.89723333392624</c:v>
                </c:pt>
                <c:pt idx="87">
                  <c:v>425.34147494756002</c:v>
                </c:pt>
                <c:pt idx="88">
                  <c:v>419.29736584372034</c:v>
                </c:pt>
                <c:pt idx="89">
                  <c:v>413.705927267638</c:v>
                </c:pt>
                <c:pt idx="90">
                  <c:v>408.51122498378959</c:v>
                </c:pt>
                <c:pt idx="91">
                  <c:v>403.66044040023803</c:v>
                </c:pt>
                <c:pt idx="92">
                  <c:v>399.10374456961085</c:v>
                </c:pt>
                <c:pt idx="93">
                  <c:v>394.79574411602789</c:v>
                </c:pt>
                <c:pt idx="94">
                  <c:v>390.69611838461094</c:v>
                </c:pt>
                <c:pt idx="95">
                  <c:v>386.76960820186082</c:v>
                </c:pt>
                <c:pt idx="96">
                  <c:v>382.98560049020358</c:v>
                </c:pt>
                <c:pt idx="97">
                  <c:v>379.31740032215316</c:v>
                </c:pt>
                <c:pt idx="98">
                  <c:v>375.74490679304517</c:v>
                </c:pt>
                <c:pt idx="99">
                  <c:v>372.25311947728653</c:v>
                </c:pt>
                <c:pt idx="100">
                  <c:v>368.83069617059397</c:v>
                </c:pt>
                <c:pt idx="101">
                  <c:v>365.46897282127799</c:v>
                </c:pt>
                <c:pt idx="102">
                  <c:v>362.16117700837134</c:v>
                </c:pt>
                <c:pt idx="103">
                  <c:v>358.90206184402848</c:v>
                </c:pt>
                <c:pt idx="104">
                  <c:v>355.68752038353836</c:v>
                </c:pt>
                <c:pt idx="105">
                  <c:v>352.51422165559256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E2-42EA-A44F-23A358B5B2E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V2</c:v>
                </c:pt>
              </c:strCache>
            </c:strRef>
          </c:tx>
          <c:spPr>
            <a:ln w="28575" cap="rnd">
              <a:solidFill>
                <a:srgbClr val="FF99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Sheet1!$A$2:$A$107</c:f>
              <c:numCache>
                <c:formatCode>m/d/yyyy</c:formatCode>
                <c:ptCount val="106"/>
                <c:pt idx="0">
                  <c:v>44242</c:v>
                </c:pt>
                <c:pt idx="1">
                  <c:v>44243</c:v>
                </c:pt>
                <c:pt idx="2">
                  <c:v>44244</c:v>
                </c:pt>
                <c:pt idx="3">
                  <c:v>44245</c:v>
                </c:pt>
                <c:pt idx="4">
                  <c:v>44246</c:v>
                </c:pt>
                <c:pt idx="5">
                  <c:v>44247</c:v>
                </c:pt>
                <c:pt idx="6">
                  <c:v>44248</c:v>
                </c:pt>
                <c:pt idx="7">
                  <c:v>44249</c:v>
                </c:pt>
                <c:pt idx="8">
                  <c:v>44250</c:v>
                </c:pt>
                <c:pt idx="9">
                  <c:v>44251</c:v>
                </c:pt>
                <c:pt idx="10">
                  <c:v>44252</c:v>
                </c:pt>
                <c:pt idx="11">
                  <c:v>44253</c:v>
                </c:pt>
                <c:pt idx="12">
                  <c:v>44254</c:v>
                </c:pt>
                <c:pt idx="13">
                  <c:v>44255</c:v>
                </c:pt>
                <c:pt idx="14">
                  <c:v>44256</c:v>
                </c:pt>
                <c:pt idx="15">
                  <c:v>44257</c:v>
                </c:pt>
                <c:pt idx="16">
                  <c:v>44258</c:v>
                </c:pt>
                <c:pt idx="17">
                  <c:v>44259</c:v>
                </c:pt>
                <c:pt idx="18">
                  <c:v>44260</c:v>
                </c:pt>
                <c:pt idx="19">
                  <c:v>44261</c:v>
                </c:pt>
                <c:pt idx="20">
                  <c:v>44262</c:v>
                </c:pt>
                <c:pt idx="21">
                  <c:v>44263</c:v>
                </c:pt>
                <c:pt idx="22">
                  <c:v>44264</c:v>
                </c:pt>
                <c:pt idx="23">
                  <c:v>44265</c:v>
                </c:pt>
                <c:pt idx="24">
                  <c:v>44266</c:v>
                </c:pt>
                <c:pt idx="25">
                  <c:v>44267</c:v>
                </c:pt>
                <c:pt idx="26">
                  <c:v>44268</c:v>
                </c:pt>
                <c:pt idx="27">
                  <c:v>44269</c:v>
                </c:pt>
                <c:pt idx="28">
                  <c:v>44270</c:v>
                </c:pt>
                <c:pt idx="29">
                  <c:v>44271</c:v>
                </c:pt>
                <c:pt idx="30">
                  <c:v>44272</c:v>
                </c:pt>
                <c:pt idx="31">
                  <c:v>44273</c:v>
                </c:pt>
                <c:pt idx="32">
                  <c:v>44274</c:v>
                </c:pt>
                <c:pt idx="33">
                  <c:v>44275</c:v>
                </c:pt>
                <c:pt idx="34">
                  <c:v>44276</c:v>
                </c:pt>
                <c:pt idx="35">
                  <c:v>44277</c:v>
                </c:pt>
                <c:pt idx="36">
                  <c:v>44278</c:v>
                </c:pt>
                <c:pt idx="37">
                  <c:v>44279</c:v>
                </c:pt>
                <c:pt idx="38">
                  <c:v>44280</c:v>
                </c:pt>
                <c:pt idx="39">
                  <c:v>44281</c:v>
                </c:pt>
                <c:pt idx="40">
                  <c:v>44282</c:v>
                </c:pt>
                <c:pt idx="41">
                  <c:v>44283</c:v>
                </c:pt>
                <c:pt idx="42">
                  <c:v>44284</c:v>
                </c:pt>
                <c:pt idx="43">
                  <c:v>44285</c:v>
                </c:pt>
                <c:pt idx="44">
                  <c:v>44286</c:v>
                </c:pt>
                <c:pt idx="45">
                  <c:v>44287</c:v>
                </c:pt>
                <c:pt idx="46">
                  <c:v>44288</c:v>
                </c:pt>
                <c:pt idx="47">
                  <c:v>44289</c:v>
                </c:pt>
                <c:pt idx="48">
                  <c:v>44290</c:v>
                </c:pt>
                <c:pt idx="49">
                  <c:v>44291</c:v>
                </c:pt>
                <c:pt idx="50">
                  <c:v>44292</c:v>
                </c:pt>
                <c:pt idx="51">
                  <c:v>44293</c:v>
                </c:pt>
                <c:pt idx="52">
                  <c:v>44294</c:v>
                </c:pt>
                <c:pt idx="53">
                  <c:v>44295</c:v>
                </c:pt>
                <c:pt idx="54">
                  <c:v>44296</c:v>
                </c:pt>
                <c:pt idx="55">
                  <c:v>44297</c:v>
                </c:pt>
                <c:pt idx="56">
                  <c:v>44298</c:v>
                </c:pt>
                <c:pt idx="57">
                  <c:v>44299</c:v>
                </c:pt>
                <c:pt idx="58">
                  <c:v>44300</c:v>
                </c:pt>
                <c:pt idx="59">
                  <c:v>44301</c:v>
                </c:pt>
                <c:pt idx="60">
                  <c:v>44302</c:v>
                </c:pt>
                <c:pt idx="61">
                  <c:v>44303</c:v>
                </c:pt>
                <c:pt idx="62">
                  <c:v>44304</c:v>
                </c:pt>
                <c:pt idx="63">
                  <c:v>44305</c:v>
                </c:pt>
                <c:pt idx="64">
                  <c:v>44306</c:v>
                </c:pt>
                <c:pt idx="65">
                  <c:v>44307</c:v>
                </c:pt>
                <c:pt idx="66">
                  <c:v>44308</c:v>
                </c:pt>
                <c:pt idx="67">
                  <c:v>44309</c:v>
                </c:pt>
                <c:pt idx="68">
                  <c:v>44310</c:v>
                </c:pt>
                <c:pt idx="69">
                  <c:v>44311</c:v>
                </c:pt>
                <c:pt idx="70">
                  <c:v>44312</c:v>
                </c:pt>
                <c:pt idx="71">
                  <c:v>44313</c:v>
                </c:pt>
                <c:pt idx="72">
                  <c:v>44314</c:v>
                </c:pt>
                <c:pt idx="73">
                  <c:v>44315</c:v>
                </c:pt>
                <c:pt idx="74">
                  <c:v>44316</c:v>
                </c:pt>
                <c:pt idx="75">
                  <c:v>44317</c:v>
                </c:pt>
                <c:pt idx="76">
                  <c:v>44318</c:v>
                </c:pt>
                <c:pt idx="77">
                  <c:v>44319</c:v>
                </c:pt>
                <c:pt idx="78">
                  <c:v>44320</c:v>
                </c:pt>
                <c:pt idx="79">
                  <c:v>44321</c:v>
                </c:pt>
                <c:pt idx="80">
                  <c:v>44322</c:v>
                </c:pt>
                <c:pt idx="81">
                  <c:v>44323</c:v>
                </c:pt>
                <c:pt idx="82">
                  <c:v>44324</c:v>
                </c:pt>
                <c:pt idx="83">
                  <c:v>44325</c:v>
                </c:pt>
                <c:pt idx="84">
                  <c:v>44326</c:v>
                </c:pt>
                <c:pt idx="85">
                  <c:v>44327</c:v>
                </c:pt>
                <c:pt idx="86">
                  <c:v>44328</c:v>
                </c:pt>
                <c:pt idx="87">
                  <c:v>44329</c:v>
                </c:pt>
                <c:pt idx="88">
                  <c:v>44330</c:v>
                </c:pt>
                <c:pt idx="89">
                  <c:v>44331</c:v>
                </c:pt>
                <c:pt idx="90">
                  <c:v>44332</c:v>
                </c:pt>
                <c:pt idx="91">
                  <c:v>44333</c:v>
                </c:pt>
                <c:pt idx="92">
                  <c:v>44334</c:v>
                </c:pt>
                <c:pt idx="93">
                  <c:v>44335</c:v>
                </c:pt>
                <c:pt idx="94">
                  <c:v>44336</c:v>
                </c:pt>
                <c:pt idx="95">
                  <c:v>44337</c:v>
                </c:pt>
                <c:pt idx="96">
                  <c:v>44338</c:v>
                </c:pt>
                <c:pt idx="97">
                  <c:v>44339</c:v>
                </c:pt>
                <c:pt idx="98">
                  <c:v>44340</c:v>
                </c:pt>
                <c:pt idx="99">
                  <c:v>44341</c:v>
                </c:pt>
                <c:pt idx="100">
                  <c:v>44342</c:v>
                </c:pt>
                <c:pt idx="101">
                  <c:v>44343</c:v>
                </c:pt>
                <c:pt idx="102">
                  <c:v>44344</c:v>
                </c:pt>
                <c:pt idx="103">
                  <c:v>44345</c:v>
                </c:pt>
                <c:pt idx="104">
                  <c:v>44346</c:v>
                </c:pt>
                <c:pt idx="105">
                  <c:v>44347</c:v>
                </c:pt>
              </c:numCache>
            </c:numRef>
          </c:cat>
          <c:val>
            <c:numRef>
              <c:f>Sheet1!$D$2:$D$107</c:f>
              <c:numCache>
                <c:formatCode>General</c:formatCode>
                <c:ptCount val="106"/>
                <c:pt idx="10">
                  <c:v>1478.0752157777988</c:v>
                </c:pt>
                <c:pt idx="11">
                  <c:v>1512.11327232242</c:v>
                </c:pt>
                <c:pt idx="12">
                  <c:v>1546.3519777846993</c:v>
                </c:pt>
                <c:pt idx="13">
                  <c:v>1581.2722887581087</c:v>
                </c:pt>
                <c:pt idx="14">
                  <c:v>1616.2061337198156</c:v>
                </c:pt>
                <c:pt idx="15">
                  <c:v>1649.7671654525291</c:v>
                </c:pt>
                <c:pt idx="16">
                  <c:v>1681.684707040753</c:v>
                </c:pt>
                <c:pt idx="17">
                  <c:v>1710.6919066919731</c:v>
                </c:pt>
                <c:pt idx="18">
                  <c:v>1735.5052644467605</c:v>
                </c:pt>
                <c:pt idx="19">
                  <c:v>1756.1769704648432</c:v>
                </c:pt>
                <c:pt idx="20">
                  <c:v>1772.9074051883099</c:v>
                </c:pt>
                <c:pt idx="21">
                  <c:v>1785.1338259964887</c:v>
                </c:pt>
                <c:pt idx="22">
                  <c:v>1792.5674019680182</c:v>
                </c:pt>
                <c:pt idx="23">
                  <c:v>1795.4271464595513</c:v>
                </c:pt>
                <c:pt idx="24">
                  <c:v>1794.1019911621679</c:v>
                </c:pt>
                <c:pt idx="25">
                  <c:v>1788.9896742161193</c:v>
                </c:pt>
                <c:pt idx="26">
                  <c:v>1780.2436913234878</c:v>
                </c:pt>
                <c:pt idx="27">
                  <c:v>1767.9091969546782</c:v>
                </c:pt>
                <c:pt idx="28">
                  <c:v>1751.9273763936494</c:v>
                </c:pt>
                <c:pt idx="29">
                  <c:v>1732.5919987753439</c:v>
                </c:pt>
                <c:pt idx="30">
                  <c:v>1710.3047044415353</c:v>
                </c:pt>
                <c:pt idx="31">
                  <c:v>1685.3756493658684</c:v>
                </c:pt>
                <c:pt idx="32">
                  <c:v>1657.9900689625747</c:v>
                </c:pt>
                <c:pt idx="33">
                  <c:v>1628.3653786988848</c:v>
                </c:pt>
                <c:pt idx="34">
                  <c:v>1596.7948534172483</c:v>
                </c:pt>
                <c:pt idx="35">
                  <c:v>1563.4673563004385</c:v>
                </c:pt>
                <c:pt idx="36">
                  <c:v>1528.6568287817465</c:v>
                </c:pt>
                <c:pt idx="37">
                  <c:v>1492.5761447010832</c:v>
                </c:pt>
                <c:pt idx="38">
                  <c:v>1455.3932955465607</c:v>
                </c:pt>
                <c:pt idx="39">
                  <c:v>1417.3299050521782</c:v>
                </c:pt>
                <c:pt idx="40">
                  <c:v>1378.6046266576691</c:v>
                </c:pt>
                <c:pt idx="41">
                  <c:v>1339.3868690252016</c:v>
                </c:pt>
                <c:pt idx="42">
                  <c:v>1299.8376260196276</c:v>
                </c:pt>
                <c:pt idx="43">
                  <c:v>1260.1451638731148</c:v>
                </c:pt>
                <c:pt idx="44">
                  <c:v>1220.4524484506944</c:v>
                </c:pt>
                <c:pt idx="45">
                  <c:v>1180.8919829242395</c:v>
                </c:pt>
                <c:pt idx="46">
                  <c:v>1141.6066439695835</c:v>
                </c:pt>
                <c:pt idx="47">
                  <c:v>1102.6962914501298</c:v>
                </c:pt>
                <c:pt idx="48">
                  <c:v>1064.540230042307</c:v>
                </c:pt>
                <c:pt idx="49">
                  <c:v>1027.2197984230977</c:v>
                </c:pt>
                <c:pt idx="50">
                  <c:v>990.78312869735782</c:v>
                </c:pt>
                <c:pt idx="51">
                  <c:v>955.27425443497782</c:v>
                </c:pt>
                <c:pt idx="52">
                  <c:v>920.72610336984371</c:v>
                </c:pt>
                <c:pt idx="53">
                  <c:v>887.16198831195379</c:v>
                </c:pt>
                <c:pt idx="54">
                  <c:v>854.59128743821248</c:v>
                </c:pt>
                <c:pt idx="55">
                  <c:v>823.00769438646466</c:v>
                </c:pt>
                <c:pt idx="56">
                  <c:v>792.39282354391003</c:v>
                </c:pt>
                <c:pt idx="57">
                  <c:v>762.71690991701598</c:v>
                </c:pt>
                <c:pt idx="58">
                  <c:v>733.94816741030718</c:v>
                </c:pt>
                <c:pt idx="59">
                  <c:v>706.05762359952769</c:v>
                </c:pt>
                <c:pt idx="60">
                  <c:v>679.02342994180424</c:v>
                </c:pt>
                <c:pt idx="61">
                  <c:v>652.82966602561021</c:v>
                </c:pt>
                <c:pt idx="62">
                  <c:v>627.44321091263589</c:v>
                </c:pt>
                <c:pt idx="63">
                  <c:v>602.83604269395323</c:v>
                </c:pt>
                <c:pt idx="64">
                  <c:v>579.01766667159382</c:v>
                </c:pt>
                <c:pt idx="65">
                  <c:v>555.97847241499073</c:v>
                </c:pt>
                <c:pt idx="66">
                  <c:v>533.70269111167704</c:v>
                </c:pt>
                <c:pt idx="67">
                  <c:v>512.18374208456214</c:v>
                </c:pt>
                <c:pt idx="68">
                  <c:v>491.4209158704648</c:v>
                </c:pt>
                <c:pt idx="69">
                  <c:v>471.40819607860317</c:v>
                </c:pt>
                <c:pt idx="70">
                  <c:v>452.14160088780795</c:v>
                </c:pt>
                <c:pt idx="71">
                  <c:v>433.70473884528496</c:v>
                </c:pt>
                <c:pt idx="72">
                  <c:v>416.14678664354233</c:v>
                </c:pt>
                <c:pt idx="73">
                  <c:v>399.48672249043443</c:v>
                </c:pt>
                <c:pt idx="74">
                  <c:v>383.72648541342494</c:v>
                </c:pt>
                <c:pt idx="75">
                  <c:v>368.85811465518856</c:v>
                </c:pt>
                <c:pt idx="76">
                  <c:v>354.86814706363771</c:v>
                </c:pt>
                <c:pt idx="77">
                  <c:v>341.73922713609971</c:v>
                </c:pt>
                <c:pt idx="78">
                  <c:v>329.44976215417046</c:v>
                </c:pt>
                <c:pt idx="79">
                  <c:v>317.97194802757491</c:v>
                </c:pt>
                <c:pt idx="80">
                  <c:v>307.27243306048831</c:v>
                </c:pt>
                <c:pt idx="81">
                  <c:v>297.3123009611279</c:v>
                </c:pt>
                <c:pt idx="82">
                  <c:v>288.04766312352467</c:v>
                </c:pt>
                <c:pt idx="83">
                  <c:v>279.4142222829517</c:v>
                </c:pt>
                <c:pt idx="84">
                  <c:v>271.33551413560303</c:v>
                </c:pt>
                <c:pt idx="85">
                  <c:v>263.73113925821934</c:v>
                </c:pt>
                <c:pt idx="86">
                  <c:v>256.5207632950009</c:v>
                </c:pt>
                <c:pt idx="87">
                  <c:v>249.63356061115601</c:v>
                </c:pt>
                <c:pt idx="88">
                  <c:v>243.00739750769017</c:v>
                </c:pt>
                <c:pt idx="89">
                  <c:v>236.58733761046125</c:v>
                </c:pt>
                <c:pt idx="90">
                  <c:v>230.32432760546732</c:v>
                </c:pt>
                <c:pt idx="91">
                  <c:v>224.17466305741019</c:v>
                </c:pt>
                <c:pt idx="92">
                  <c:v>218.11159253023135</c:v>
                </c:pt>
                <c:pt idx="93">
                  <c:v>212.12158886329522</c:v>
                </c:pt>
                <c:pt idx="94">
                  <c:v>206.20044517612911</c:v>
                </c:pt>
                <c:pt idx="95">
                  <c:v>200.35015441952925</c:v>
                </c:pt>
                <c:pt idx="96">
                  <c:v>194.57653538085091</c:v>
                </c:pt>
                <c:pt idx="97">
                  <c:v>188.88740181855255</c:v>
                </c:pt>
                <c:pt idx="98">
                  <c:v>183.29151829040688</c:v>
                </c:pt>
                <c:pt idx="99">
                  <c:v>177.79843915147893</c:v>
                </c:pt>
                <c:pt idx="100">
                  <c:v>172.41920745110161</c:v>
                </c:pt>
                <c:pt idx="101">
                  <c:v>167.16508936597862</c:v>
                </c:pt>
                <c:pt idx="102">
                  <c:v>162.04641079918312</c:v>
                </c:pt>
                <c:pt idx="103">
                  <c:v>157.07188658479021</c:v>
                </c:pt>
                <c:pt idx="104">
                  <c:v>152.24846550663432</c:v>
                </c:pt>
                <c:pt idx="105">
                  <c:v>147.58144717230851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E2-42EA-A44F-23A358B5B2EF}"/>
            </c:ext>
          </c:extLst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II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Sheet1!$A$2:$A$107</c:f>
              <c:numCache>
                <c:formatCode>m/d/yyyy</c:formatCode>
                <c:ptCount val="106"/>
                <c:pt idx="0">
                  <c:v>44242</c:v>
                </c:pt>
                <c:pt idx="1">
                  <c:v>44243</c:v>
                </c:pt>
                <c:pt idx="2">
                  <c:v>44244</c:v>
                </c:pt>
                <c:pt idx="3">
                  <c:v>44245</c:v>
                </c:pt>
                <c:pt idx="4">
                  <c:v>44246</c:v>
                </c:pt>
                <c:pt idx="5">
                  <c:v>44247</c:v>
                </c:pt>
                <c:pt idx="6">
                  <c:v>44248</c:v>
                </c:pt>
                <c:pt idx="7">
                  <c:v>44249</c:v>
                </c:pt>
                <c:pt idx="8">
                  <c:v>44250</c:v>
                </c:pt>
                <c:pt idx="9">
                  <c:v>44251</c:v>
                </c:pt>
                <c:pt idx="10">
                  <c:v>44252</c:v>
                </c:pt>
                <c:pt idx="11">
                  <c:v>44253</c:v>
                </c:pt>
                <c:pt idx="12">
                  <c:v>44254</c:v>
                </c:pt>
                <c:pt idx="13">
                  <c:v>44255</c:v>
                </c:pt>
                <c:pt idx="14">
                  <c:v>44256</c:v>
                </c:pt>
                <c:pt idx="15">
                  <c:v>44257</c:v>
                </c:pt>
                <c:pt idx="16">
                  <c:v>44258</c:v>
                </c:pt>
                <c:pt idx="17">
                  <c:v>44259</c:v>
                </c:pt>
                <c:pt idx="18">
                  <c:v>44260</c:v>
                </c:pt>
                <c:pt idx="19">
                  <c:v>44261</c:v>
                </c:pt>
                <c:pt idx="20">
                  <c:v>44262</c:v>
                </c:pt>
                <c:pt idx="21">
                  <c:v>44263</c:v>
                </c:pt>
                <c:pt idx="22">
                  <c:v>44264</c:v>
                </c:pt>
                <c:pt idx="23">
                  <c:v>44265</c:v>
                </c:pt>
                <c:pt idx="24">
                  <c:v>44266</c:v>
                </c:pt>
                <c:pt idx="25">
                  <c:v>44267</c:v>
                </c:pt>
                <c:pt idx="26">
                  <c:v>44268</c:v>
                </c:pt>
                <c:pt idx="27">
                  <c:v>44269</c:v>
                </c:pt>
                <c:pt idx="28">
                  <c:v>44270</c:v>
                </c:pt>
                <c:pt idx="29">
                  <c:v>44271</c:v>
                </c:pt>
                <c:pt idx="30">
                  <c:v>44272</c:v>
                </c:pt>
                <c:pt idx="31">
                  <c:v>44273</c:v>
                </c:pt>
                <c:pt idx="32">
                  <c:v>44274</c:v>
                </c:pt>
                <c:pt idx="33">
                  <c:v>44275</c:v>
                </c:pt>
                <c:pt idx="34">
                  <c:v>44276</c:v>
                </c:pt>
                <c:pt idx="35">
                  <c:v>44277</c:v>
                </c:pt>
                <c:pt idx="36">
                  <c:v>44278</c:v>
                </c:pt>
                <c:pt idx="37">
                  <c:v>44279</c:v>
                </c:pt>
                <c:pt idx="38">
                  <c:v>44280</c:v>
                </c:pt>
                <c:pt idx="39">
                  <c:v>44281</c:v>
                </c:pt>
                <c:pt idx="40">
                  <c:v>44282</c:v>
                </c:pt>
                <c:pt idx="41">
                  <c:v>44283</c:v>
                </c:pt>
                <c:pt idx="42">
                  <c:v>44284</c:v>
                </c:pt>
                <c:pt idx="43">
                  <c:v>44285</c:v>
                </c:pt>
                <c:pt idx="44">
                  <c:v>44286</c:v>
                </c:pt>
                <c:pt idx="45">
                  <c:v>44287</c:v>
                </c:pt>
                <c:pt idx="46">
                  <c:v>44288</c:v>
                </c:pt>
                <c:pt idx="47">
                  <c:v>44289</c:v>
                </c:pt>
                <c:pt idx="48">
                  <c:v>44290</c:v>
                </c:pt>
                <c:pt idx="49">
                  <c:v>44291</c:v>
                </c:pt>
                <c:pt idx="50">
                  <c:v>44292</c:v>
                </c:pt>
                <c:pt idx="51">
                  <c:v>44293</c:v>
                </c:pt>
                <c:pt idx="52">
                  <c:v>44294</c:v>
                </c:pt>
                <c:pt idx="53">
                  <c:v>44295</c:v>
                </c:pt>
                <c:pt idx="54">
                  <c:v>44296</c:v>
                </c:pt>
                <c:pt idx="55">
                  <c:v>44297</c:v>
                </c:pt>
                <c:pt idx="56">
                  <c:v>44298</c:v>
                </c:pt>
                <c:pt idx="57">
                  <c:v>44299</c:v>
                </c:pt>
                <c:pt idx="58">
                  <c:v>44300</c:v>
                </c:pt>
                <c:pt idx="59">
                  <c:v>44301</c:v>
                </c:pt>
                <c:pt idx="60">
                  <c:v>44302</c:v>
                </c:pt>
                <c:pt idx="61">
                  <c:v>44303</c:v>
                </c:pt>
                <c:pt idx="62">
                  <c:v>44304</c:v>
                </c:pt>
                <c:pt idx="63">
                  <c:v>44305</c:v>
                </c:pt>
                <c:pt idx="64">
                  <c:v>44306</c:v>
                </c:pt>
                <c:pt idx="65">
                  <c:v>44307</c:v>
                </c:pt>
                <c:pt idx="66">
                  <c:v>44308</c:v>
                </c:pt>
                <c:pt idx="67">
                  <c:v>44309</c:v>
                </c:pt>
                <c:pt idx="68">
                  <c:v>44310</c:v>
                </c:pt>
                <c:pt idx="69">
                  <c:v>44311</c:v>
                </c:pt>
                <c:pt idx="70">
                  <c:v>44312</c:v>
                </c:pt>
                <c:pt idx="71">
                  <c:v>44313</c:v>
                </c:pt>
                <c:pt idx="72">
                  <c:v>44314</c:v>
                </c:pt>
                <c:pt idx="73">
                  <c:v>44315</c:v>
                </c:pt>
                <c:pt idx="74">
                  <c:v>44316</c:v>
                </c:pt>
                <c:pt idx="75">
                  <c:v>44317</c:v>
                </c:pt>
                <c:pt idx="76">
                  <c:v>44318</c:v>
                </c:pt>
                <c:pt idx="77">
                  <c:v>44319</c:v>
                </c:pt>
                <c:pt idx="78">
                  <c:v>44320</c:v>
                </c:pt>
                <c:pt idx="79">
                  <c:v>44321</c:v>
                </c:pt>
                <c:pt idx="80">
                  <c:v>44322</c:v>
                </c:pt>
                <c:pt idx="81">
                  <c:v>44323</c:v>
                </c:pt>
                <c:pt idx="82">
                  <c:v>44324</c:v>
                </c:pt>
                <c:pt idx="83">
                  <c:v>44325</c:v>
                </c:pt>
                <c:pt idx="84">
                  <c:v>44326</c:v>
                </c:pt>
                <c:pt idx="85">
                  <c:v>44327</c:v>
                </c:pt>
                <c:pt idx="86">
                  <c:v>44328</c:v>
                </c:pt>
                <c:pt idx="87">
                  <c:v>44329</c:v>
                </c:pt>
                <c:pt idx="88">
                  <c:v>44330</c:v>
                </c:pt>
                <c:pt idx="89">
                  <c:v>44331</c:v>
                </c:pt>
                <c:pt idx="90">
                  <c:v>44332</c:v>
                </c:pt>
                <c:pt idx="91">
                  <c:v>44333</c:v>
                </c:pt>
                <c:pt idx="92">
                  <c:v>44334</c:v>
                </c:pt>
                <c:pt idx="93">
                  <c:v>44335</c:v>
                </c:pt>
                <c:pt idx="94">
                  <c:v>44336</c:v>
                </c:pt>
                <c:pt idx="95">
                  <c:v>44337</c:v>
                </c:pt>
                <c:pt idx="96">
                  <c:v>44338</c:v>
                </c:pt>
                <c:pt idx="97">
                  <c:v>44339</c:v>
                </c:pt>
                <c:pt idx="98">
                  <c:v>44340</c:v>
                </c:pt>
                <c:pt idx="99">
                  <c:v>44341</c:v>
                </c:pt>
                <c:pt idx="100">
                  <c:v>44342</c:v>
                </c:pt>
                <c:pt idx="101">
                  <c:v>44343</c:v>
                </c:pt>
                <c:pt idx="102">
                  <c:v>44344</c:v>
                </c:pt>
                <c:pt idx="103">
                  <c:v>44345</c:v>
                </c:pt>
                <c:pt idx="104">
                  <c:v>44346</c:v>
                </c:pt>
                <c:pt idx="105">
                  <c:v>44347</c:v>
                </c:pt>
              </c:numCache>
            </c:numRef>
          </c:cat>
          <c:val>
            <c:numRef>
              <c:f>Sheet1!$F$2:$F$107</c:f>
              <c:numCache>
                <c:formatCode>General</c:formatCode>
                <c:ptCount val="106"/>
                <c:pt idx="10">
                  <c:v>1489.0133582381427</c:v>
                </c:pt>
                <c:pt idx="11">
                  <c:v>1536.6585710758609</c:v>
                </c:pt>
                <c:pt idx="12">
                  <c:v>1585.5007310874776</c:v>
                </c:pt>
                <c:pt idx="13">
                  <c:v>1635.7681414344906</c:v>
                </c:pt>
                <c:pt idx="14">
                  <c:v>1686.6459413709727</c:v>
                </c:pt>
                <c:pt idx="15">
                  <c:v>1736.6972062994382</c:v>
                </c:pt>
                <c:pt idx="16">
                  <c:v>1785.5668310482292</c:v>
                </c:pt>
                <c:pt idx="17">
                  <c:v>1831.7803073311661</c:v>
                </c:pt>
                <c:pt idx="18">
                  <c:v>1873.7327383444128</c:v>
                </c:pt>
                <c:pt idx="19">
                  <c:v>1911.3017099485949</c:v>
                </c:pt>
                <c:pt idx="20">
                  <c:v>1944.3998321745607</c:v>
                </c:pt>
                <c:pt idx="21">
                  <c:v>1972.1209077789231</c:v>
                </c:pt>
                <c:pt idx="22">
                  <c:v>1994.0819013153232</c:v>
                </c:pt>
                <c:pt idx="23">
                  <c:v>2010.5444498965285</c:v>
                </c:pt>
                <c:pt idx="24">
                  <c:v>2021.9285856149725</c:v>
                </c:pt>
                <c:pt idx="25">
                  <c:v>2028.6357887529773</c:v>
                </c:pt>
                <c:pt idx="26">
                  <c:v>2030.8819785750802</c:v>
                </c:pt>
                <c:pt idx="27">
                  <c:v>2028.7826740386824</c:v>
                </c:pt>
                <c:pt idx="28">
                  <c:v>2022.3257505588208</c:v>
                </c:pt>
                <c:pt idx="29">
                  <c:v>2011.8501062717439</c:v>
                </c:pt>
                <c:pt idx="30">
                  <c:v>1997.7838124829086</c:v>
                </c:pt>
                <c:pt idx="31">
                  <c:v>1980.4702853067292</c:v>
                </c:pt>
                <c:pt idx="32">
                  <c:v>1960.1674757716457</c:v>
                </c:pt>
                <c:pt idx="33">
                  <c:v>1937.2111266774778</c:v>
                </c:pt>
                <c:pt idx="34">
                  <c:v>1911.9733800059585</c:v>
                </c:pt>
                <c:pt idx="35">
                  <c:v>1884.6620217178938</c:v>
                </c:pt>
                <c:pt idx="36">
                  <c:v>1855.5572428842452</c:v>
                </c:pt>
                <c:pt idx="37">
                  <c:v>1824.9018650836254</c:v>
                </c:pt>
                <c:pt idx="38">
                  <c:v>1792.882626471993</c:v>
                </c:pt>
                <c:pt idx="39">
                  <c:v>1759.7429516427958</c:v>
                </c:pt>
                <c:pt idx="40">
                  <c:v>1725.7172894635737</c:v>
                </c:pt>
                <c:pt idx="41">
                  <c:v>1690.9588133222865</c:v>
                </c:pt>
                <c:pt idx="42">
                  <c:v>1655.6076905676955</c:v>
                </c:pt>
                <c:pt idx="43">
                  <c:v>1619.8279713073875</c:v>
                </c:pt>
                <c:pt idx="44">
                  <c:v>1583.7418073526183</c:v>
                </c:pt>
                <c:pt idx="45">
                  <c:v>1547.4637668883981</c:v>
                </c:pt>
                <c:pt idx="46">
                  <c:v>1511.1247525038402</c:v>
                </c:pt>
                <c:pt idx="47">
                  <c:v>1474.8108836935994</c:v>
                </c:pt>
                <c:pt idx="48">
                  <c:v>1438.978144907865</c:v>
                </c:pt>
                <c:pt idx="49">
                  <c:v>1403.6856794304822</c:v>
                </c:pt>
                <c:pt idx="50">
                  <c:v>1368.9641255580555</c:v>
                </c:pt>
                <c:pt idx="51">
                  <c:v>1334.852478302394</c:v>
                </c:pt>
                <c:pt idx="52">
                  <c:v>1301.3848468994026</c:v>
                </c:pt>
                <c:pt idx="53">
                  <c:v>1268.5899520742094</c:v>
                </c:pt>
                <c:pt idx="54">
                  <c:v>1236.4961425531139</c:v>
                </c:pt>
                <c:pt idx="55">
                  <c:v>1205.1223348463179</c:v>
                </c:pt>
                <c:pt idx="56">
                  <c:v>1174.4781906348851</c:v>
                </c:pt>
                <c:pt idx="57">
                  <c:v>1144.5636430592238</c:v>
                </c:pt>
                <c:pt idx="58">
                  <c:v>1115.3760255407503</c:v>
                </c:pt>
                <c:pt idx="59">
                  <c:v>1086.9137153317949</c:v>
                </c:pt>
                <c:pt idx="60">
                  <c:v>1059.1795853458041</c:v>
                </c:pt>
                <c:pt idx="61">
                  <c:v>1032.1797728807048</c:v>
                </c:pt>
                <c:pt idx="62">
                  <c:v>1005.9014830149531</c:v>
                </c:pt>
                <c:pt idx="63">
                  <c:v>980.33444333597527</c:v>
                </c:pt>
                <c:pt idx="64">
                  <c:v>955.47794715360544</c:v>
                </c:pt>
                <c:pt idx="65">
                  <c:v>931.31629456528026</c:v>
                </c:pt>
                <c:pt idx="66">
                  <c:v>907.83031536295243</c:v>
                </c:pt>
                <c:pt idx="67">
                  <c:v>885.01042587297877</c:v>
                </c:pt>
                <c:pt idx="68">
                  <c:v>862.84830857946042</c:v>
                </c:pt>
                <c:pt idx="69">
                  <c:v>841.32769772791039</c:v>
                </c:pt>
                <c:pt idx="70">
                  <c:v>820.43388213007427</c:v>
                </c:pt>
                <c:pt idx="71">
                  <c:v>800.15362797435125</c:v>
                </c:pt>
                <c:pt idx="72">
                  <c:v>780.47204692781702</c:v>
                </c:pt>
                <c:pt idx="73">
                  <c:v>761.3739126944937</c:v>
                </c:pt>
                <c:pt idx="74">
                  <c:v>742.84395975791608</c:v>
                </c:pt>
                <c:pt idx="75">
                  <c:v>724.8669258459546</c:v>
                </c:pt>
                <c:pt idx="76">
                  <c:v>707.42747314644134</c:v>
                </c:pt>
                <c:pt idx="77">
                  <c:v>690.51030326744535</c:v>
                </c:pt>
                <c:pt idx="78">
                  <c:v>674.1002036100906</c:v>
                </c:pt>
                <c:pt idx="79">
                  <c:v>658.18201618577052</c:v>
                </c:pt>
                <c:pt idx="80">
                  <c:v>642.74073241279882</c:v>
                </c:pt>
                <c:pt idx="81">
                  <c:v>627.7615427830001</c:v>
                </c:pt>
                <c:pt idx="82">
                  <c:v>613.22984192190586</c:v>
                </c:pt>
                <c:pt idx="83">
                  <c:v>599.13126088307354</c:v>
                </c:pt>
                <c:pt idx="84">
                  <c:v>585.45170081012486</c:v>
                </c:pt>
                <c:pt idx="85">
                  <c:v>572.17733825163918</c:v>
                </c:pt>
                <c:pt idx="86">
                  <c:v>559.2946185141767</c:v>
                </c:pt>
                <c:pt idx="87">
                  <c:v>546.79028237164289</c:v>
                </c:pt>
                <c:pt idx="88">
                  <c:v>534.65138618450135</c:v>
                </c:pt>
                <c:pt idx="89">
                  <c:v>522.86531136030715</c:v>
                </c:pt>
                <c:pt idx="90">
                  <c:v>511.41976355112138</c:v>
                </c:pt>
                <c:pt idx="91">
                  <c:v>500.3027691616474</c:v>
                </c:pt>
                <c:pt idx="92">
                  <c:v>489.50268449461419</c:v>
                </c:pt>
                <c:pt idx="93">
                  <c:v>479.00819446693669</c:v>
                </c:pt>
                <c:pt idx="94">
                  <c:v>468.80830776803589</c:v>
                </c:pt>
                <c:pt idx="95">
                  <c:v>458.89235747870634</c:v>
                </c:pt>
                <c:pt idx="96">
                  <c:v>449.25000202330295</c:v>
                </c:pt>
                <c:pt idx="97">
                  <c:v>439.87122399093863</c:v>
                </c:pt>
                <c:pt idx="98">
                  <c:v>430.7463241138131</c:v>
                </c:pt>
                <c:pt idx="99">
                  <c:v>421.86591335833612</c:v>
                </c:pt>
                <c:pt idx="100">
                  <c:v>413.22090957970408</c:v>
                </c:pt>
                <c:pt idx="101">
                  <c:v>404.80253383784827</c:v>
                </c:pt>
                <c:pt idx="102">
                  <c:v>396.60230392755659</c:v>
                </c:pt>
                <c:pt idx="103">
                  <c:v>388.61202849471664</c:v>
                </c:pt>
                <c:pt idx="104">
                  <c:v>380.82380090155664</c:v>
                </c:pt>
                <c:pt idx="105">
                  <c:v>373.22999285618022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AE2-42EA-A44F-23A358B5B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093791"/>
        <c:axId val="209778303"/>
      </c:lineChart>
      <c:dateAx>
        <c:axId val="207093791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9778303"/>
        <c:crosses val="autoZero"/>
        <c:auto val="1"/>
        <c:lblOffset val="100"/>
        <c:baseTimeUnit val="days"/>
      </c:dateAx>
      <c:valAx>
        <c:axId val="209778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709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000242690338468"/>
          <c:y val="4.6874997116449491E-2"/>
          <c:w val="0.63135654138833119"/>
          <c:h val="4.508525805331827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9B693-0224-4462-ABCA-F9A8F1AB2C3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A8391-AEEE-4BD7-9637-00D7868B7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04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03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2AD0F-0DC9-4FF9-A1AD-81BDA82985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37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2AD0F-0DC9-4FF9-A1AD-81BDA82985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4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38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5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tmp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NUL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NULL"/><Relationship Id="rId5" Type="http://schemas.openxmlformats.org/officeDocument/2006/relationships/image" Target="../media/image11.png"/><Relationship Id="rId4" Type="http://schemas.openxmlformats.org/officeDocument/2006/relationships/image" Target="NUL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NUL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NUL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NULL"/><Relationship Id="rId5" Type="http://schemas.openxmlformats.org/officeDocument/2006/relationships/image" Target="../media/image11.png"/><Relationship Id="rId4" Type="http://schemas.openxmlformats.org/officeDocument/2006/relationships/image" Target="NUL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NULL"/><Relationship Id="rId5" Type="http://schemas.openxmlformats.org/officeDocument/2006/relationships/image" Target="../media/image11.png"/><Relationship Id="rId4" Type="http://schemas.openxmlformats.org/officeDocument/2006/relationships/image" Target="NUL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svg"/><Relationship Id="rId5" Type="http://schemas.openxmlformats.org/officeDocument/2006/relationships/image" Target="../media/image16.png"/><Relationship Id="rId4" Type="http://schemas.openxmlformats.org/officeDocument/2006/relationships/image" Target="../media/image7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18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1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1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svg"/><Relationship Id="rId5" Type="http://schemas.openxmlformats.org/officeDocument/2006/relationships/image" Target="../media/image16.png"/><Relationship Id="rId4" Type="http://schemas.openxmlformats.org/officeDocument/2006/relationships/image" Target="../media/image7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Relationship Id="rId6" Type="http://schemas.openxmlformats.org/officeDocument/2006/relationships/image" Target="NULL"/><Relationship Id="rId5" Type="http://schemas.openxmlformats.org/officeDocument/2006/relationships/image" Target="../media/image20.png"/><Relationship Id="rId4" Type="http://schemas.openxmlformats.org/officeDocument/2006/relationships/image" Target="NUL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2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2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2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Relationship Id="rId6" Type="http://schemas.openxmlformats.org/officeDocument/2006/relationships/image" Target="NUL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2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6" Type="http://schemas.openxmlformats.org/officeDocument/2006/relationships/image" Target="NULL"/><Relationship Id="rId5" Type="http://schemas.openxmlformats.org/officeDocument/2006/relationships/image" Target="../media/image20.png"/><Relationship Id="rId4" Type="http://schemas.openxmlformats.org/officeDocument/2006/relationships/image" Target="NUL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68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4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56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6987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31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547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2285" y="2060575"/>
            <a:ext cx="5226049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41533" y="2060575"/>
            <a:ext cx="5226051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114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267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89013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2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28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385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68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353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4818" y="1484313"/>
            <a:ext cx="2662767" cy="43926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2284" y="1484313"/>
            <a:ext cx="7789333" cy="43926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561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E9EFC-0716-4342-BB38-B34482084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7CCDD9-5986-470D-BC78-255D29432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720D25-F830-46A8-9990-E76F25CE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84-797F-4419-A3F0-918F66F7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30E6D1-C4AA-4C3F-BD7C-CC4D56DC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725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AAA3A-3701-4365-9FAA-A1BA9C3A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08CCD3-0038-496E-B810-7DC3620C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FC2B1D-D645-414D-9FDE-B67C41A6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C18106-C0DD-4434-BBC1-41FBD4A0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6B1748-5F90-4376-96DD-DA44F538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13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FFEC1-36EB-495A-BD5C-AD4C66F5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826251-AA67-49E1-8090-D79785792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9B1B0A-5F08-48CE-8FD4-30C046B6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8FE227-AF45-4DAD-AA46-2784050D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574D27-EF37-47D2-B756-BF942164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766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E9BE6-CBAB-40B7-B682-6639F7E8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8E5BB-18CB-45C2-B16D-59CA2AC13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9F3FE0-D6C5-4FB6-A7D7-624460188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BA1C3D-B8CD-4DDD-B40F-ADA4A4FA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973C03-CB1D-4CC5-B053-6D15D404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5306FF-AEA8-4D7A-8ADF-A45FB33D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182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A8537-7661-4F79-BC62-A092F58E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FC485D-D882-4287-9B86-868C335D8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C28334-7BB3-4D92-9504-795AD029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DA3BD4-0ECC-4D25-9C2C-EADB80435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E01AEB-F792-47B8-8DBF-8F9028A76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2112F8A-0780-489A-AEB8-2A028135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11B154-16AB-454F-B295-9A8A6523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8FA6C3-5E2E-4C9E-B402-E6BDA856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108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438A9-4D40-4F15-BD75-E5444D18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A3137D-90F2-4DFB-A594-76408216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EA89F8-34F6-418A-8437-E235716C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528A22-A7F1-4348-AB76-661F99D4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215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F6457B-26B0-4DC3-9CEB-1485EE67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ABF33C-A8C1-4249-8E55-86A905A2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725C4F-D810-4A8E-ABB1-5DA56968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34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539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D8323-2C22-4E31-AD20-CBB1A34A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44C7F-5790-4CE1-9DC3-EC46CAB9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25626D-EBC3-4C24-9A6C-2C267704A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3A89FF-11F2-4BBE-BF2D-469E0B63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C4F2D9-43FA-40F1-AC4E-BE1F3198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273634-09AF-449B-8B13-FEA22BE7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29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27184-C101-4063-A9E5-C2CED475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C45710C-4A4A-4529-9D09-7470F8ED0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7BBEF5-C0E3-4F34-8A08-A864475DD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6E7FF5-744D-4406-80FA-7A1CCFD6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19E8F2-C839-4E3F-95F2-1730533D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B72CD6-5975-4043-A67A-B885A37A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67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18E7B-9546-4194-9154-7B06CBE2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48AB81-DC11-4569-A4F8-32B552C69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9B5E4F-9A1F-42AB-A87D-E5852E80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57BEBE-5933-4A99-B8D3-90C3B5DC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F2C8BE-C3DA-402C-B8CD-B671B122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772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0D60001-CC4F-40D5-8A7A-D40021145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743E10-25E4-4EB9-BB88-B505059F0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2682C3-B6ED-40BB-A5AC-F91854A7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41D6F-AADB-4C8F-82F2-914C5E74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C6EBE3-B8F5-4EE3-95D0-645F4F2B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06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ED3D988A-38CF-4B35-BE79-653349F08EA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1E4874C8-049D-425A-B61A-352FEB318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9AB1B653-4A88-4E8D-96A2-5C0EBB7FB4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6898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9F1456EA-4541-48E1-AB60-E6DAB56C558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E01E90ED-357E-40A6-AD28-747087321CDD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5" name="Grafický objekt 14">
                <a:extLst>
                  <a:ext uri="{FF2B5EF4-FFF2-40B4-BE49-F238E27FC236}">
                    <a16:creationId xmlns:a16="http://schemas.microsoft.com/office/drawing/2014/main" id="{7F8E84A5-6449-432E-ADB6-18264DBF2B8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6" name="Grafický objekt 15">
                <a:extLst>
                  <a:ext uri="{FF2B5EF4-FFF2-40B4-BE49-F238E27FC236}">
                    <a16:creationId xmlns:a16="http://schemas.microsoft.com/office/drawing/2014/main" id="{5D0E2827-15A6-4BAB-ACC7-CB3D469C1A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4" name="Obrázek 13" descr="Obsah obrázku kreslení&#10;&#10;Popis byl vytvořen automaticky">
              <a:extLst>
                <a:ext uri="{FF2B5EF4-FFF2-40B4-BE49-F238E27FC236}">
                  <a16:creationId xmlns:a16="http://schemas.microsoft.com/office/drawing/2014/main" id="{8973F025-355D-4512-B710-6105D84C11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85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3EA5D4-B03A-4B11-A4C0-282F833283D5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0E5FA04C-AABA-46E8-A370-3327A676F38D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5" name="Grafický objekt 14">
                <a:extLst>
                  <a:ext uri="{FF2B5EF4-FFF2-40B4-BE49-F238E27FC236}">
                    <a16:creationId xmlns:a16="http://schemas.microsoft.com/office/drawing/2014/main" id="{BBC17E35-0B10-48FD-91F9-B3AB3B1231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6" name="Grafický objekt 15">
                <a:extLst>
                  <a:ext uri="{FF2B5EF4-FFF2-40B4-BE49-F238E27FC236}">
                    <a16:creationId xmlns:a16="http://schemas.microsoft.com/office/drawing/2014/main" id="{5B4162CB-0524-4344-AE6A-3B7812F497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4" name="Obrázek 13" descr="Obsah obrázku kreslení&#10;&#10;Popis byl vytvořen automaticky">
              <a:extLst>
                <a:ext uri="{FF2B5EF4-FFF2-40B4-BE49-F238E27FC236}">
                  <a16:creationId xmlns:a16="http://schemas.microsoft.com/office/drawing/2014/main" id="{21835B84-8F55-43D8-954E-4CF1DE31F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455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2BBEA9DF-5A8A-4302-AFFF-E12DBC52A245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1B4E032-66E8-49E2-854E-F1371E2F8485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2" name="Grafický objekt 11">
                <a:extLst>
                  <a:ext uri="{FF2B5EF4-FFF2-40B4-BE49-F238E27FC236}">
                    <a16:creationId xmlns:a16="http://schemas.microsoft.com/office/drawing/2014/main" id="{BC470F14-8C7A-4F18-B530-7CC6711338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3" name="Grafický objekt 12">
                <a:extLst>
                  <a:ext uri="{FF2B5EF4-FFF2-40B4-BE49-F238E27FC236}">
                    <a16:creationId xmlns:a16="http://schemas.microsoft.com/office/drawing/2014/main" id="{E7742909-C46D-44BD-B539-A4F7ABD251C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1" name="Obrázek 10" descr="Obsah obrázku kreslení&#10;&#10;Popis byl vytvořen automaticky">
              <a:extLst>
                <a:ext uri="{FF2B5EF4-FFF2-40B4-BE49-F238E27FC236}">
                  <a16:creationId xmlns:a16="http://schemas.microsoft.com/office/drawing/2014/main" id="{1763603A-3381-4433-AF56-EE1B417657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152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C333F920-D1E5-4994-9EBD-9A89C42CBE3E}"/>
              </a:ext>
            </a:extLst>
          </p:cNvPr>
          <p:cNvGrpSpPr/>
          <p:nvPr userDrawn="1"/>
        </p:nvGrpSpPr>
        <p:grpSpPr>
          <a:xfrm>
            <a:off x="6279927" y="124978"/>
            <a:ext cx="5742276" cy="451023"/>
            <a:chOff x="6353729" y="329946"/>
            <a:chExt cx="5742276" cy="451023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7CF9DDBB-3FCE-4A6B-9324-5F5CE7374982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6" name="Grafický objekt 15">
                <a:extLst>
                  <a:ext uri="{FF2B5EF4-FFF2-40B4-BE49-F238E27FC236}">
                    <a16:creationId xmlns:a16="http://schemas.microsoft.com/office/drawing/2014/main" id="{55822CFA-D4E2-4051-A738-DC3855AFF0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7" name="Grafický objekt 16">
                <a:extLst>
                  <a:ext uri="{FF2B5EF4-FFF2-40B4-BE49-F238E27FC236}">
                    <a16:creationId xmlns:a16="http://schemas.microsoft.com/office/drawing/2014/main" id="{3386CBD1-D029-4EDD-804C-74BF739420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3" name="Obrázek 12" descr="Obsah obrázku kreslení&#10;&#10;Popis byl vytvořen automaticky">
              <a:extLst>
                <a:ext uri="{FF2B5EF4-FFF2-40B4-BE49-F238E27FC236}">
                  <a16:creationId xmlns:a16="http://schemas.microsoft.com/office/drawing/2014/main" id="{EBA595F3-4136-4431-A34D-3FE6EB8224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138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55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39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81399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EDDAB015-EBF0-4938-889E-56AD1CB499F3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5686FF4F-BD31-4284-A6F4-E2F29A74A3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402B9ECF-11DA-4FAD-9387-9E56728971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5601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88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78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28D-DF77-4876-A995-C2267B922136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63E6-3C58-450E-A9BE-F81E5F769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893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28D-DF77-4876-A995-C2267B922136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63E6-3C58-450E-A9BE-F81E5F769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588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28D-DF77-4876-A995-C2267B922136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63E6-3C58-450E-A9BE-F81E5F769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666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28D-DF77-4876-A995-C2267B922136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63E6-3C58-450E-A9BE-F81E5F769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6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28D-DF77-4876-A995-C2267B922136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63E6-3C58-450E-A9BE-F81E5F769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478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28D-DF77-4876-A995-C2267B922136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63E6-3C58-450E-A9BE-F81E5F769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40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863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28D-DF77-4876-A995-C2267B922136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63E6-3C58-450E-A9BE-F81E5F769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750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28D-DF77-4876-A995-C2267B922136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63E6-3C58-450E-A9BE-F81E5F769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822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28D-DF77-4876-A995-C2267B922136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63E6-3C58-450E-A9BE-F81E5F769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388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28D-DF77-4876-A995-C2267B922136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63E6-3C58-450E-A9BE-F81E5F769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3077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28D-DF77-4876-A995-C2267B922136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63E6-3C58-450E-A9BE-F81E5F769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1349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61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0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04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725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46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7200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285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4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cs-CZ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covidneversleeps</a:t>
            </a:r>
            <a:endParaRPr kumimoji="0" lang="cs-CZ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816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739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63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97927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60675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164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5368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3576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4572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921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704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8078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425629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6809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01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5840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5708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718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56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4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4C4AF-00CE-49A1-A89A-55E083F5FB6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6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1484313"/>
            <a:ext cx="1065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2060575"/>
            <a:ext cx="10655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31" name="Picture 7" descr="hlavick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1223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23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53DFE7B-4561-47A9-8B18-5A599FE1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84B56D-92A6-4C81-A0C7-4160EA25A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32F0E8-9697-4AE9-A3CF-2D810FF7F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474E9-89D6-488A-9D1A-91917C163630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3933FD-AF24-4CBA-9095-EAB36D521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8E84B4-7AA1-44E5-ACBE-5F1359A27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32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BE882FD9-D878-4FCD-9C72-C60BD3C7D753}"/>
              </a:ext>
            </a:extLst>
          </p:cNvPr>
          <p:cNvSpPr/>
          <p:nvPr userDrawn="1"/>
        </p:nvSpPr>
        <p:spPr>
          <a:xfrm>
            <a:off x="1" y="1"/>
            <a:ext cx="12192000" cy="681036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>
              <a:solidFill>
                <a:schemeClr val="bg1"/>
              </a:solidFill>
              <a:latin typeface="Arial (Základní text)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6" y="1"/>
            <a:ext cx="8808993" cy="68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9243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F28D-DF77-4876-A995-C2267B922136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63E6-3C58-450E-A9BE-F81E5F769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02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4422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0199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7901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45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44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43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2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55.xml"/><Relationship Id="rId27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chart" Target="../charts/chart4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chart" Target="../charts/char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slideLayout" Target="../slideLayouts/slideLayout56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35.xml"/><Relationship Id="rId7" Type="http://schemas.openxmlformats.org/officeDocument/2006/relationships/chart" Target="../charts/chart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chart" Target="../charts/chart6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chart" Target="../charts/chart7.xml"/><Relationship Id="rId5" Type="http://schemas.openxmlformats.org/officeDocument/2006/relationships/slideLayout" Target="../slideLayouts/slideLayout67.xml"/><Relationship Id="rId4" Type="http://schemas.openxmlformats.org/officeDocument/2006/relationships/tags" Target="../tags/tag4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mailto:zlin@npi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9.png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lada.cz/assets/media-centrum/aktualne/noseni-ochrannych-prostredku-0433.pdf" TargetMode="External"/><Relationship Id="rId3" Type="http://schemas.openxmlformats.org/officeDocument/2006/relationships/hyperlink" Target="https://www.vlada.cz/assets/media-centrum/aktualne/provoz-vysokych-skol-0433.pdf" TargetMode="External"/><Relationship Id="rId7" Type="http://schemas.openxmlformats.org/officeDocument/2006/relationships/hyperlink" Target="https://www.vlada.cz/assets/media-centrum/aktualne/testovani-studentu-0433.pdf" TargetMode="External"/><Relationship Id="rId2" Type="http://schemas.openxmlformats.org/officeDocument/2006/relationships/hyperlink" Target="https://www.vlada.cz/assets/media-centrum/aktualne/mimoradna-opatreni-0433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vlada.cz/assets/media-centrum/aktualne/vysoke-skoly-od-4--kvetna-0433.pdf" TargetMode="External"/><Relationship Id="rId5" Type="http://schemas.openxmlformats.org/officeDocument/2006/relationships/hyperlink" Target="https://www.vlada.cz/assets/media-centrum/aktualne/maloobchody-od-10--kvetna-0433.pdf" TargetMode="External"/><Relationship Id="rId4" Type="http://schemas.openxmlformats.org/officeDocument/2006/relationships/hyperlink" Target="https://www.vlada.cz/assets/media-centrum/aktualne/maloobchod-od-4--kvetna-0433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8760"/>
            <a:ext cx="12144672" cy="5544616"/>
          </a:xfrm>
        </p:spPr>
        <p:txBody>
          <a:bodyPr/>
          <a:lstStyle/>
          <a:p>
            <a:pPr algn="ctr"/>
            <a:r>
              <a:rPr lang="cs-CZ" sz="5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cs-CZ" sz="5400" dirty="0" smtClean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cs-CZ" sz="5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18. porada hejtmana</a:t>
            </a:r>
            <a:br>
              <a:rPr lang="cs-CZ" sz="5400" dirty="0" smtClean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cs-CZ" sz="5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se starosty ORP ZK</a:t>
            </a:r>
            <a:r>
              <a:rPr lang="cs-CZ" sz="2800" dirty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cs-CZ" sz="2800" dirty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Zlín,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11:00 h; 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5. května 2021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místnost 1120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Ing. Robert Pekaj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tajemník KŠ ZK 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cs-CZ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5" y="1484312"/>
            <a:ext cx="10655300" cy="5246001"/>
          </a:xfrm>
        </p:spPr>
      </p:pic>
    </p:spTree>
    <p:extLst>
      <p:ext uri="{BB962C8B-B14F-4D97-AF65-F5344CB8AC3E}">
        <p14:creationId xmlns:p14="http://schemas.microsoft.com/office/powerpoint/2010/main" val="15794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5" y="1484313"/>
            <a:ext cx="10655300" cy="5188336"/>
          </a:xfrm>
        </p:spPr>
      </p:pic>
    </p:spTree>
    <p:extLst>
      <p:ext uri="{BB962C8B-B14F-4D97-AF65-F5344CB8AC3E}">
        <p14:creationId xmlns:p14="http://schemas.microsoft.com/office/powerpoint/2010/main" val="21451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86" y="1351005"/>
            <a:ext cx="7051589" cy="5338119"/>
          </a:xfrm>
        </p:spPr>
      </p:pic>
    </p:spTree>
    <p:extLst>
      <p:ext uri="{BB962C8B-B14F-4D97-AF65-F5344CB8AC3E}">
        <p14:creationId xmlns:p14="http://schemas.microsoft.com/office/powerpoint/2010/main" val="1999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23316" y="67376"/>
            <a:ext cx="11925701" cy="1212783"/>
            <a:chOff x="123316" y="67376"/>
            <a:chExt cx="11925701" cy="1212783"/>
          </a:xfrm>
        </p:grpSpPr>
        <p:sp>
          <p:nvSpPr>
            <p:cNvPr id="4" name="Zaoblený obdélník 3"/>
            <p:cNvSpPr/>
            <p:nvPr/>
          </p:nvSpPr>
          <p:spPr>
            <a:xfrm>
              <a:off x="123316" y="67376"/>
              <a:ext cx="11925701" cy="1212783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Nadpis 1">
              <a:extLst>
                <a:ext uri="{FF2B5EF4-FFF2-40B4-BE49-F238E27FC236}">
                  <a16:creationId xmlns:a16="http://schemas.microsoft.com/office/drawing/2014/main" id="{50444CAE-0E11-4B1D-AD1D-5792ADA594DB}"/>
                </a:ext>
              </a:extLst>
            </p:cNvPr>
            <p:cNvSpPr txBox="1">
              <a:spLocks/>
            </p:cNvSpPr>
            <p:nvPr/>
          </p:nvSpPr>
          <p:spPr>
            <a:xfrm>
              <a:off x="1897065" y="144626"/>
              <a:ext cx="10039295" cy="8278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j-ea"/>
                  <a:cs typeface="+mj-cs"/>
                </a:rPr>
                <a:t>Kontroly dodržování testování ve firmách ZK</a:t>
              </a:r>
              <a:endPara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j-ea"/>
                <a:cs typeface="+mj-cs"/>
              </a:endParaRPr>
            </a:p>
          </p:txBody>
        </p: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2" y="452284"/>
              <a:ext cx="1524204" cy="368332"/>
            </a:xfrm>
            <a:prstGeom prst="rect">
              <a:avLst/>
            </a:prstGeom>
          </p:spPr>
        </p:pic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6" y="1422610"/>
            <a:ext cx="4811149" cy="49452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63" y="1422610"/>
            <a:ext cx="6020640" cy="18230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66" y="3329616"/>
            <a:ext cx="5020376" cy="340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882" y="1315028"/>
            <a:ext cx="5025081" cy="3964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822" y="1315028"/>
            <a:ext cx="6389149" cy="4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3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5" y="1318054"/>
            <a:ext cx="10655300" cy="5436973"/>
          </a:xfrm>
        </p:spPr>
      </p:pic>
    </p:spTree>
    <p:extLst>
      <p:ext uri="{BB962C8B-B14F-4D97-AF65-F5344CB8AC3E}">
        <p14:creationId xmlns:p14="http://schemas.microsoft.com/office/powerpoint/2010/main" val="11086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1712" y="1276867"/>
            <a:ext cx="10655300" cy="535457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cs-CZ" sz="2800" dirty="0" smtClean="0">
                <a:solidFill>
                  <a:schemeClr val="accent2"/>
                </a:solidFill>
              </a:rPr>
              <a:t>Výstupy z porady AKČR s ministerstvem zdravotnictví</a:t>
            </a:r>
          </a:p>
          <a:p>
            <a:pPr algn="ctr"/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84194" y="2026508"/>
            <a:ext cx="10610335" cy="40590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"/>
            </a:pP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Epidemie prokazatelně zpomaluje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diagnostická indikace klesá a klesá i relativní pozitivita testů, rovněž klesá populační zátěž, a to u všech věkových skupin.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Wingdings" panose="05000000000000000000" pitchFamily="2" charset="2"/>
              <a:buChar char=""/>
            </a:pP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Reprodukční číslo se pohybuje v rozmezí 0,7-0,9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nicméně situace zatím není bez rizika. I přes postupující vakcinaci má epidemie potenciál k růstu, v populaci je pořád vysokých počet tzv. vnímavých osob (osob, které se můžou nakazit). Proto je nezbytné rozvolňovat postupně, dopad rizika bude snižovat postupující vakcinace. 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Wingdings" panose="05000000000000000000" pitchFamily="2" charset="2"/>
              <a:buChar char="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 regiony jsou pořád rozdíly, vláda o tom, jestli budou některé okresy v rámci rozvolňování opatření vyjmuty,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rozhodne ve čtvrtek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ZLÍNSKÝ KRAJ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100"/>
              <a:buFont typeface="Wingdings" panose="05000000000000000000" pitchFamily="2" charset="2"/>
              <a:buChar char=""/>
            </a:pP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Apel hejtmana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MZD, aby okresy v kraji z rozvolňování nevyloučilo, kraj nemá žádné větší ohnisko.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Wingdings" panose="05000000000000000000" pitchFamily="2" charset="2"/>
              <a:buChar char="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Wingdings" panose="05000000000000000000" pitchFamily="2" charset="2"/>
              <a:buChar char="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2">
            <a:extLst>
              <a:ext uri="{FF2B5EF4-FFF2-40B4-BE49-F238E27FC236}">
                <a16:creationId xmlns:a16="http://schemas.microsoft.com/office/drawing/2014/main" id="{BDABC326-A3D3-4D80-808C-B82C6655C27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9211" y="0"/>
            <a:ext cx="10125069" cy="576000"/>
          </a:xfrm>
        </p:spPr>
        <p:txBody>
          <a:bodyPr/>
          <a:lstStyle/>
          <a:p>
            <a:r>
              <a:rPr lang="cs-CZ" dirty="0"/>
              <a:t>7 denní počet nových případů (na 100 000 obyv.)</a:t>
            </a:r>
            <a:r>
              <a:rPr lang="en-US" dirty="0"/>
              <a:t> v </a:t>
            </a:r>
            <a:r>
              <a:rPr lang="en-US" dirty="0" err="1"/>
              <a:t>okresech</a:t>
            </a:r>
            <a:endParaRPr lang="cs-CZ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080D6-FC53-427A-9C73-FAC7AD1D2FC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830047" y="3193338"/>
            <a:ext cx="180000" cy="180000"/>
          </a:xfrm>
          <a:prstGeom prst="rect">
            <a:avLst/>
          </a:prstGeom>
          <a:solidFill>
            <a:srgbClr val="2B83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925A4-86A9-42E1-B474-EC1CB00F06FB}"/>
              </a:ext>
            </a:extLst>
          </p:cNvPr>
          <p:cNvSpPr/>
          <p:nvPr/>
        </p:nvSpPr>
        <p:spPr>
          <a:xfrm>
            <a:off x="10830047" y="3502064"/>
            <a:ext cx="180000" cy="180000"/>
          </a:xfrm>
          <a:prstGeom prst="rect">
            <a:avLst/>
          </a:prstGeom>
          <a:solidFill>
            <a:srgbClr val="80BF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1920F6-822D-4D8E-9016-3491B8DD67F4}"/>
              </a:ext>
            </a:extLst>
          </p:cNvPr>
          <p:cNvSpPr/>
          <p:nvPr/>
        </p:nvSpPr>
        <p:spPr>
          <a:xfrm>
            <a:off x="10830047" y="3810790"/>
            <a:ext cx="180000" cy="180000"/>
          </a:xfrm>
          <a:prstGeom prst="rect">
            <a:avLst/>
          </a:prstGeom>
          <a:solidFill>
            <a:srgbClr val="C7E8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996B81-667A-401C-967B-28C2A48E23CC}"/>
              </a:ext>
            </a:extLst>
          </p:cNvPr>
          <p:cNvSpPr/>
          <p:nvPr/>
        </p:nvSpPr>
        <p:spPr>
          <a:xfrm>
            <a:off x="10830047" y="4119516"/>
            <a:ext cx="180000" cy="180000"/>
          </a:xfrm>
          <a:prstGeom prst="rect">
            <a:avLst/>
          </a:prstGeom>
          <a:solidFill>
            <a:srgbClr val="E2E2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DB380-5F7C-460F-BFDA-86D337A8CFE1}"/>
              </a:ext>
            </a:extLst>
          </p:cNvPr>
          <p:cNvSpPr/>
          <p:nvPr/>
        </p:nvSpPr>
        <p:spPr>
          <a:xfrm>
            <a:off x="10830047" y="4428242"/>
            <a:ext cx="180000" cy="180000"/>
          </a:xfrm>
          <a:prstGeom prst="rect">
            <a:avLst/>
          </a:prstGeom>
          <a:solidFill>
            <a:srgbClr val="FEAB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FD43E-EE03-4737-A366-C1F7D775579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069804" y="309867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54345-6D6F-4D0F-813B-A10AFB3293A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069804" y="3409962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 – 200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ECFEB-BD0B-4FAF-9B8B-C8A903E5C1D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9804" y="3721252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 – 300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133F7-D8D6-4D0C-B56B-CAC8C40EE25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69804" y="4032542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300 – 400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0DDF93-0D60-4DCB-A93B-533691C52B6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069804" y="4343832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400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48D847-A97F-4AAA-A08B-55218BF2B7F5}"/>
              </a:ext>
            </a:extLst>
          </p:cNvPr>
          <p:cNvSpPr/>
          <p:nvPr/>
        </p:nvSpPr>
        <p:spPr>
          <a:xfrm>
            <a:off x="10830047" y="4736967"/>
            <a:ext cx="180000" cy="180000"/>
          </a:xfrm>
          <a:prstGeom prst="rect">
            <a:avLst/>
          </a:prstGeom>
          <a:solidFill>
            <a:srgbClr val="F12E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FDD93D-9CA2-41FC-953B-E1DA3769E12D}"/>
              </a:ext>
            </a:extLst>
          </p:cNvPr>
          <p:cNvSpPr/>
          <p:nvPr/>
        </p:nvSpPr>
        <p:spPr>
          <a:xfrm>
            <a:off x="10830047" y="5045691"/>
            <a:ext cx="180000" cy="180000"/>
          </a:xfrm>
          <a:prstGeom prst="rect">
            <a:avLst/>
          </a:prstGeom>
          <a:solidFill>
            <a:srgbClr val="AA13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7D8BB-886C-4DD8-BE83-D1D89236D7C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9804" y="4655122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600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88280-9570-4C47-854B-55E5855520E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9804" y="4966414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 600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743A9488-A89A-4239-AEC7-502354C0E77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09211" y="849867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13.4.2021</a:t>
            </a: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87E38982-83E6-4A31-90DE-9A4BA427909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726318" y="807272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21.4.2021</a:t>
            </a:r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7CA4E8C6-F25D-45BE-B535-EB83BEB6C69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352482" y="807272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26.4.2021</a:t>
            </a: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3DBBC5FB-25FD-4F7C-9593-FB03C44F692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09211" y="3823736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29.4.2021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14539" y="4397991"/>
            <a:ext cx="3200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Virová zátěž dlouhodobě klesá ve všech regionech. Všechny kraje týdenní pokles počtu potvrzených případů v rozsahu cca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15% až – 20%.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D61F06-E564-4806-8691-3AC255200BE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0830047" y="2918672"/>
            <a:ext cx="180000" cy="180000"/>
          </a:xfrm>
          <a:prstGeom prst="rect">
            <a:avLst/>
          </a:prstGeom>
          <a:solidFill>
            <a:srgbClr val="4CB9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86B9F7-F8F7-4F40-BFDF-925ACE69CA5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1069803" y="2854784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9A5A85-02BB-4360-A083-DF894E23F6B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399698" y="3823736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2.5.2021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Picture 21" descr="Map&#10;&#10;Description automatically generated">
            <a:extLst>
              <a:ext uri="{FF2B5EF4-FFF2-40B4-BE49-F238E27FC236}">
                <a16:creationId xmlns:a16="http://schemas.microsoft.com/office/drawing/2014/main" id="{242FD362-1BE1-449A-90F2-F2D73360B4D2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r="10139"/>
          <a:stretch/>
        </p:blipFill>
        <p:spPr>
          <a:xfrm>
            <a:off x="25421" y="1269000"/>
            <a:ext cx="3408594" cy="2160000"/>
          </a:xfrm>
          <a:prstGeom prst="rect">
            <a:avLst/>
          </a:prstGeom>
        </p:spPr>
      </p:pic>
      <p:pic>
        <p:nvPicPr>
          <p:cNvPr id="34" name="Picture 33" descr="Map&#10;&#10;Description automatically generated">
            <a:extLst>
              <a:ext uri="{FF2B5EF4-FFF2-40B4-BE49-F238E27FC236}">
                <a16:creationId xmlns:a16="http://schemas.microsoft.com/office/drawing/2014/main" id="{A098708D-3CF6-46C6-892B-DBE5B934C984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r="10138"/>
          <a:stretch/>
        </p:blipFill>
        <p:spPr>
          <a:xfrm>
            <a:off x="3493771" y="1277226"/>
            <a:ext cx="3411439" cy="2160000"/>
          </a:xfrm>
          <a:prstGeom prst="rect">
            <a:avLst/>
          </a:prstGeom>
        </p:spPr>
      </p:pic>
      <p:pic>
        <p:nvPicPr>
          <p:cNvPr id="36" name="Picture 35" descr="Map&#10;&#10;Description automatically generated">
            <a:extLst>
              <a:ext uri="{FF2B5EF4-FFF2-40B4-BE49-F238E27FC236}">
                <a16:creationId xmlns:a16="http://schemas.microsoft.com/office/drawing/2014/main" id="{A41A144F-BB34-4D14-A657-83516FD11406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r="10138"/>
          <a:stretch/>
        </p:blipFill>
        <p:spPr>
          <a:xfrm>
            <a:off x="7042943" y="1277226"/>
            <a:ext cx="3394368" cy="2160000"/>
          </a:xfrm>
          <a:prstGeom prst="rect">
            <a:avLst/>
          </a:prstGeom>
        </p:spPr>
      </p:pic>
      <p:pic>
        <p:nvPicPr>
          <p:cNvPr id="40" name="Picture 39" descr="Map&#10;&#10;Description automatically generated">
            <a:extLst>
              <a:ext uri="{FF2B5EF4-FFF2-40B4-BE49-F238E27FC236}">
                <a16:creationId xmlns:a16="http://schemas.microsoft.com/office/drawing/2014/main" id="{58C29F3E-6DC8-41AC-9E38-6D4C7B82EE2B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r="10139"/>
          <a:stretch/>
        </p:blipFill>
        <p:spPr>
          <a:xfrm>
            <a:off x="170333" y="4330643"/>
            <a:ext cx="3408594" cy="2160000"/>
          </a:xfrm>
          <a:prstGeom prst="rect">
            <a:avLst/>
          </a:prstGeom>
        </p:spPr>
      </p:pic>
      <p:pic>
        <p:nvPicPr>
          <p:cNvPr id="42" name="Picture 41" descr="Map&#10;&#10;Description automatically generated">
            <a:extLst>
              <a:ext uri="{FF2B5EF4-FFF2-40B4-BE49-F238E27FC236}">
                <a16:creationId xmlns:a16="http://schemas.microsoft.com/office/drawing/2014/main" id="{DDB38DC2-605F-44DD-B190-4C804E82A3FC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r="10138"/>
          <a:stretch/>
        </p:blipFill>
        <p:spPr>
          <a:xfrm>
            <a:off x="3821744" y="4224968"/>
            <a:ext cx="340005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42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dpis 1">
            <a:extLst>
              <a:ext uri="{FF2B5EF4-FFF2-40B4-BE49-F238E27FC236}">
                <a16:creationId xmlns:a16="http://schemas.microsoft.com/office/drawing/2014/main" id="{B7A5EB94-2EA2-4C0C-9E2D-1A450F1B6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7398973" cy="576000"/>
          </a:xfrm>
        </p:spPr>
        <p:txBody>
          <a:bodyPr/>
          <a:lstStyle/>
          <a:p>
            <a:r>
              <a:rPr lang="cs-CZ" sz="1800" dirty="0"/>
              <a:t>Nové scénáře dlouhodobých simulací (z 3. 4. 2021): Zlínský kraj</a:t>
            </a:r>
            <a:endParaRPr lang="cs-CZ" sz="1800" dirty="0">
              <a:latin typeface="+mj-lt"/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337565AD-DC9F-4C37-9AA8-3AD83509735F}"/>
              </a:ext>
            </a:extLst>
          </p:cNvPr>
          <p:cNvGrpSpPr/>
          <p:nvPr/>
        </p:nvGrpSpPr>
        <p:grpSpPr>
          <a:xfrm>
            <a:off x="10732168" y="598017"/>
            <a:ext cx="1459832" cy="336698"/>
            <a:chOff x="12350220" y="6820895"/>
            <a:chExt cx="2317881" cy="534600"/>
          </a:xfrm>
        </p:grpSpPr>
        <p:pic>
          <p:nvPicPr>
            <p:cNvPr id="29" name="Obrázek 28">
              <a:extLst>
                <a:ext uri="{FF2B5EF4-FFF2-40B4-BE49-F238E27FC236}">
                  <a16:creationId xmlns:a16="http://schemas.microsoft.com/office/drawing/2014/main" id="{25BCF487-ADA1-4DD2-8F64-F1F515AE1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220" y="6820895"/>
              <a:ext cx="534600" cy="534600"/>
            </a:xfrm>
            <a:prstGeom prst="rect">
              <a:avLst/>
            </a:prstGeom>
          </p:spPr>
        </p:pic>
        <p:pic>
          <p:nvPicPr>
            <p:cNvPr id="37" name="Obrázek 36">
              <a:extLst>
                <a:ext uri="{FF2B5EF4-FFF2-40B4-BE49-F238E27FC236}">
                  <a16:creationId xmlns:a16="http://schemas.microsoft.com/office/drawing/2014/main" id="{01891FBD-4CBA-4184-A150-49F7B0F4F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36" b="5966"/>
            <a:stretch/>
          </p:blipFill>
          <p:spPr>
            <a:xfrm>
              <a:off x="12927151" y="6867935"/>
              <a:ext cx="1740950" cy="433585"/>
            </a:xfrm>
            <a:prstGeom prst="rect">
              <a:avLst/>
            </a:prstGeom>
          </p:spPr>
        </p:pic>
      </p:grp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6A73B17-A9E0-4EC7-A718-389A36095344}"/>
              </a:ext>
            </a:extLst>
          </p:cNvPr>
          <p:cNvSpPr txBox="1"/>
          <p:nvPr/>
        </p:nvSpPr>
        <p:spPr>
          <a:xfrm>
            <a:off x="19725" y="1336235"/>
            <a:ext cx="232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Scénáře vývoje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E526F69C-061B-400F-9EA4-8D236FE4F49C}"/>
              </a:ext>
            </a:extLst>
          </p:cNvPr>
          <p:cNvSpPr txBox="1"/>
          <p:nvPr/>
        </p:nvSpPr>
        <p:spPr>
          <a:xfrm>
            <a:off x="3377109" y="850623"/>
            <a:ext cx="3817321" cy="338554"/>
          </a:xfrm>
          <a:prstGeom prst="rect">
            <a:avLst/>
          </a:prstGeom>
          <a:solidFill>
            <a:srgbClr val="D3114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Scénář V1: dílčí uvolnění opatření v dubnu</a:t>
            </a:r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6447A09A-7A94-47B6-9634-29F2B331B804}"/>
              </a:ext>
            </a:extLst>
          </p:cNvPr>
          <p:cNvCxnSpPr/>
          <p:nvPr/>
        </p:nvCxnSpPr>
        <p:spPr>
          <a:xfrm flipV="1">
            <a:off x="2460413" y="1008941"/>
            <a:ext cx="523875" cy="569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hart 4">
            <a:extLst>
              <a:ext uri="{FF2B5EF4-FFF2-40B4-BE49-F238E27FC236}">
                <a16:creationId xmlns:a16="http://schemas.microsoft.com/office/drawing/2014/main" id="{2AEC3A7A-D9FC-40B0-87E4-AAED92BEBBCC}"/>
              </a:ext>
            </a:extLst>
          </p:cNvPr>
          <p:cNvGraphicFramePr/>
          <p:nvPr>
            <p:extLst/>
          </p:nvPr>
        </p:nvGraphicFramePr>
        <p:xfrm>
          <a:off x="556549" y="2808238"/>
          <a:ext cx="11354940" cy="354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Obdélník 41">
            <a:extLst>
              <a:ext uri="{FF2B5EF4-FFF2-40B4-BE49-F238E27FC236}">
                <a16:creationId xmlns:a16="http://schemas.microsoft.com/office/drawing/2014/main" id="{40D6D5BC-338D-48C9-B6C2-AE4987390716}"/>
              </a:ext>
            </a:extLst>
          </p:cNvPr>
          <p:cNvSpPr/>
          <p:nvPr/>
        </p:nvSpPr>
        <p:spPr>
          <a:xfrm>
            <a:off x="8175594" y="2559899"/>
            <a:ext cx="237744" cy="237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252A0766-1D43-4EAF-8032-45F3D5BFAFEC}"/>
              </a:ext>
            </a:extLst>
          </p:cNvPr>
          <p:cNvSpPr txBox="1"/>
          <p:nvPr/>
        </p:nvSpPr>
        <p:spPr>
          <a:xfrm>
            <a:off x="8472774" y="3006360"/>
            <a:ext cx="3437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scénáři V1</a:t>
            </a:r>
          </a:p>
        </p:txBody>
      </p: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F2893FEE-EB9B-4443-80EE-822AE0150A19}"/>
              </a:ext>
            </a:extLst>
          </p:cNvPr>
          <p:cNvCxnSpPr>
            <a:cxnSpLocks/>
          </p:cNvCxnSpPr>
          <p:nvPr/>
        </p:nvCxnSpPr>
        <p:spPr>
          <a:xfrm>
            <a:off x="8178029" y="3169425"/>
            <a:ext cx="23774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EB26FAFA-7186-4658-9105-3C52AA2FEA33}"/>
              </a:ext>
            </a:extLst>
          </p:cNvPr>
          <p:cNvSpPr txBox="1"/>
          <p:nvPr/>
        </p:nvSpPr>
        <p:spPr>
          <a:xfrm>
            <a:off x="8472774" y="2524131"/>
            <a:ext cx="3109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z IS IN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uzavřenému dni 2. 5. 2021)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82217505-0C1A-43A2-9859-05A43FB78191}"/>
              </a:ext>
            </a:extLst>
          </p:cNvPr>
          <p:cNvSpPr/>
          <p:nvPr/>
        </p:nvSpPr>
        <p:spPr>
          <a:xfrm>
            <a:off x="19726" y="6304000"/>
            <a:ext cx="12172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Snímek prezentuje výsledky simulace prostřednictvím epidemiologického modelu SEIRV, který zahrnuje vybrané předpoklady a slouží ke zkoumání dopadu změny různých parametrů epidemie. Vzhledem k neurčitostem ve struktuře modelu (například limitované znalosti o skutečné vnímavosti populace k viru a k jeho novým variantám) je nezbytné výsledky brát jako orientační, umožňující zejména celkové srovnávání jednotlivých scénářů, nikoli konkrétní předpověď pro určité období.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Rozpo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čet do krajů proveden s využitím regionálních trendů v období 26.3.-2.4.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pro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budouc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í období je zatížen značnou neurčitostí.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B177163D-A010-4B71-9604-7B46DF7005EC}"/>
              </a:ext>
            </a:extLst>
          </p:cNvPr>
          <p:cNvCxnSpPr>
            <a:cxnSpLocks/>
          </p:cNvCxnSpPr>
          <p:nvPr/>
        </p:nvCxnSpPr>
        <p:spPr>
          <a:xfrm flipV="1">
            <a:off x="2460413" y="1499310"/>
            <a:ext cx="840571" cy="106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B5E76719-1AC2-4133-B955-CE1DDF54E383}"/>
              </a:ext>
            </a:extLst>
          </p:cNvPr>
          <p:cNvSpPr txBox="1"/>
          <p:nvPr/>
        </p:nvSpPr>
        <p:spPr>
          <a:xfrm>
            <a:off x="3373408" y="1345422"/>
            <a:ext cx="3821021" cy="3385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V2: vakcinace/pomalý efekt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0E647ED5-958E-409F-B927-1D0386C3319B}"/>
              </a:ext>
            </a:extLst>
          </p:cNvPr>
          <p:cNvSpPr txBox="1"/>
          <p:nvPr/>
        </p:nvSpPr>
        <p:spPr>
          <a:xfrm>
            <a:off x="3373408" y="1824837"/>
            <a:ext cx="3821021" cy="3385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V3: vakcinace/rychlý efekt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47C10B0E-65E3-4117-9559-F5F00B84612D}"/>
              </a:ext>
            </a:extLst>
          </p:cNvPr>
          <p:cNvSpPr txBox="1"/>
          <p:nvPr/>
        </p:nvSpPr>
        <p:spPr>
          <a:xfrm>
            <a:off x="8472774" y="3268417"/>
            <a:ext cx="335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scénáři V2</a:t>
            </a:r>
          </a:p>
        </p:txBody>
      </p: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129C7076-1CE3-491F-879F-020E6481467D}"/>
              </a:ext>
            </a:extLst>
          </p:cNvPr>
          <p:cNvCxnSpPr>
            <a:cxnSpLocks/>
          </p:cNvCxnSpPr>
          <p:nvPr/>
        </p:nvCxnSpPr>
        <p:spPr>
          <a:xfrm>
            <a:off x="8178029" y="3404430"/>
            <a:ext cx="237744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AF590DD0-7C13-4C41-AD1F-9EB19549A0F5}"/>
              </a:ext>
            </a:extLst>
          </p:cNvPr>
          <p:cNvSpPr txBox="1"/>
          <p:nvPr/>
        </p:nvSpPr>
        <p:spPr>
          <a:xfrm>
            <a:off x="8472774" y="3513510"/>
            <a:ext cx="335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scénáři V3</a:t>
            </a:r>
          </a:p>
        </p:txBody>
      </p: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7F140BAF-CC87-422B-AFBF-915867D40427}"/>
              </a:ext>
            </a:extLst>
          </p:cNvPr>
          <p:cNvCxnSpPr>
            <a:cxnSpLocks/>
          </p:cNvCxnSpPr>
          <p:nvPr/>
        </p:nvCxnSpPr>
        <p:spPr>
          <a:xfrm>
            <a:off x="8178029" y="3649523"/>
            <a:ext cx="237744" cy="0"/>
          </a:xfrm>
          <a:prstGeom prst="line">
            <a:avLst/>
          </a:prstGeom>
          <a:ln w="38100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6">
            <a:extLst>
              <a:ext uri="{FF2B5EF4-FFF2-40B4-BE49-F238E27FC236}">
                <a16:creationId xmlns:a16="http://schemas.microsoft.com/office/drawing/2014/main" id="{8B8A8F49-D61D-4349-BBF7-0DC958E3E9D7}"/>
              </a:ext>
            </a:extLst>
          </p:cNvPr>
          <p:cNvSpPr txBox="1"/>
          <p:nvPr/>
        </p:nvSpPr>
        <p:spPr>
          <a:xfrm rot="16200000">
            <a:off x="-1149503" y="4156817"/>
            <a:ext cx="29728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Denní počet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osob s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nově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prokázanou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nákazou COVID-19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7B766AC8-D924-444F-82CF-0451918A398A}"/>
              </a:ext>
            </a:extLst>
          </p:cNvPr>
          <p:cNvCxnSpPr>
            <a:cxnSpLocks/>
          </p:cNvCxnSpPr>
          <p:nvPr/>
        </p:nvCxnSpPr>
        <p:spPr>
          <a:xfrm>
            <a:off x="2460412" y="1680338"/>
            <a:ext cx="776564" cy="251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élník 55">
            <a:extLst>
              <a:ext uri="{FF2B5EF4-FFF2-40B4-BE49-F238E27FC236}">
                <a16:creationId xmlns:a16="http://schemas.microsoft.com/office/drawing/2014/main" id="{5F75980E-CBD3-4A81-A9FD-05F53E24C82F}"/>
              </a:ext>
            </a:extLst>
          </p:cNvPr>
          <p:cNvSpPr/>
          <p:nvPr/>
        </p:nvSpPr>
        <p:spPr>
          <a:xfrm>
            <a:off x="8472774" y="3793953"/>
            <a:ext cx="18373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(scénáře V ze dne 3. 4. 2021)</a:t>
            </a:r>
          </a:p>
        </p:txBody>
      </p:sp>
    </p:spTree>
    <p:extLst>
      <p:ext uri="{BB962C8B-B14F-4D97-AF65-F5344CB8AC3E}">
        <p14:creationId xmlns:p14="http://schemas.microsoft.com/office/powerpoint/2010/main" val="408652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4">
            <a:extLst>
              <a:ext uri="{FF2B5EF4-FFF2-40B4-BE49-F238E27FC236}">
                <a16:creationId xmlns:a16="http://schemas.microsoft.com/office/drawing/2014/main" id="{B13013BC-1334-4337-BE17-A3EC149B38D5}"/>
              </a:ext>
            </a:extLst>
          </p:cNvPr>
          <p:cNvGraphicFramePr/>
          <p:nvPr>
            <p:extLst/>
          </p:nvPr>
        </p:nvGraphicFramePr>
        <p:xfrm>
          <a:off x="556549" y="3369585"/>
          <a:ext cx="11354940" cy="354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399F9D63-C378-4018-B97A-C6FF1B38BBF2}"/>
              </a:ext>
            </a:extLst>
          </p:cNvPr>
          <p:cNvSpPr txBox="1"/>
          <p:nvPr/>
        </p:nvSpPr>
        <p:spPr>
          <a:xfrm>
            <a:off x="173293" y="1039836"/>
            <a:ext cx="386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Scénáře vývoje dle hodnoty reprodukčního čísla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9B8FCCD-AB42-495D-8900-E0EDAF4D3695}"/>
              </a:ext>
            </a:extLst>
          </p:cNvPr>
          <p:cNvSpPr txBox="1"/>
          <p:nvPr/>
        </p:nvSpPr>
        <p:spPr>
          <a:xfrm>
            <a:off x="4792918" y="712537"/>
            <a:ext cx="503148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Rizikový scénář, R = 1,10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5432FB-02C6-4A48-823E-AAFFD38F04CD}"/>
              </a:ext>
            </a:extLst>
          </p:cNvPr>
          <p:cNvSpPr txBox="1"/>
          <p:nvPr/>
        </p:nvSpPr>
        <p:spPr>
          <a:xfrm>
            <a:off x="4792918" y="1803723"/>
            <a:ext cx="503148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Scénář výrazného zpomalení (R = 0,75)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FBBF0DE-751C-4A8D-9688-745F518DEA63}"/>
              </a:ext>
            </a:extLst>
          </p:cNvPr>
          <p:cNvCxnSpPr/>
          <p:nvPr/>
        </p:nvCxnSpPr>
        <p:spPr>
          <a:xfrm flipV="1">
            <a:off x="4154743" y="938091"/>
            <a:ext cx="523875" cy="569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27BD7B2-178E-45A0-B634-921C0C8A629F}"/>
              </a:ext>
            </a:extLst>
          </p:cNvPr>
          <p:cNvCxnSpPr>
            <a:cxnSpLocks/>
          </p:cNvCxnSpPr>
          <p:nvPr/>
        </p:nvCxnSpPr>
        <p:spPr>
          <a:xfrm>
            <a:off x="4154743" y="1577006"/>
            <a:ext cx="523875" cy="417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6">
            <a:extLst>
              <a:ext uri="{FF2B5EF4-FFF2-40B4-BE49-F238E27FC236}">
                <a16:creationId xmlns:a16="http://schemas.microsoft.com/office/drawing/2014/main" id="{69CEF138-18A8-4271-9FEF-402DB7C25B86}"/>
              </a:ext>
            </a:extLst>
          </p:cNvPr>
          <p:cNvSpPr txBox="1"/>
          <p:nvPr/>
        </p:nvSpPr>
        <p:spPr>
          <a:xfrm>
            <a:off x="365161" y="2055302"/>
            <a:ext cx="29728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Denní počet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osob s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nově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prokázanou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nákazou COVID-19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C9B186B-8163-428B-A364-E90D3144B57D}"/>
              </a:ext>
            </a:extLst>
          </p:cNvPr>
          <p:cNvSpPr/>
          <p:nvPr/>
        </p:nvSpPr>
        <p:spPr>
          <a:xfrm>
            <a:off x="3449363" y="2338880"/>
            <a:ext cx="237744" cy="237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Nadpis 1">
            <a:extLst>
              <a:ext uri="{FF2B5EF4-FFF2-40B4-BE49-F238E27FC236}">
                <a16:creationId xmlns:a16="http://schemas.microsoft.com/office/drawing/2014/main" id="{51B20062-4FDB-4E3A-B181-A12B1B8B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7398973" cy="576000"/>
          </a:xfrm>
        </p:spPr>
        <p:txBody>
          <a:bodyPr/>
          <a:lstStyle/>
          <a:p>
            <a:r>
              <a:rPr lang="cs-CZ" dirty="0">
                <a:latin typeface="+mj-lt"/>
              </a:rPr>
              <a:t>Predikce ve čtyřech scénářích: Zlínský kraj</a:t>
            </a:r>
          </a:p>
        </p:txBody>
      </p: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4B63EA95-BF1D-485D-8B4E-20A163530A4F}"/>
              </a:ext>
            </a:extLst>
          </p:cNvPr>
          <p:cNvGrpSpPr/>
          <p:nvPr/>
        </p:nvGrpSpPr>
        <p:grpSpPr>
          <a:xfrm>
            <a:off x="10732168" y="598017"/>
            <a:ext cx="1459832" cy="336698"/>
            <a:chOff x="12350220" y="6820895"/>
            <a:chExt cx="2317881" cy="534600"/>
          </a:xfrm>
        </p:grpSpPr>
        <p:pic>
          <p:nvPicPr>
            <p:cNvPr id="34" name="Obrázek 33">
              <a:extLst>
                <a:ext uri="{FF2B5EF4-FFF2-40B4-BE49-F238E27FC236}">
                  <a16:creationId xmlns:a16="http://schemas.microsoft.com/office/drawing/2014/main" id="{5CF3D74B-8BF8-41BD-9AC6-578D2A612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220" y="6820895"/>
              <a:ext cx="534600" cy="534600"/>
            </a:xfrm>
            <a:prstGeom prst="rect">
              <a:avLst/>
            </a:prstGeom>
          </p:spPr>
        </p:pic>
        <p:pic>
          <p:nvPicPr>
            <p:cNvPr id="35" name="Obrázek 34">
              <a:extLst>
                <a:ext uri="{FF2B5EF4-FFF2-40B4-BE49-F238E27FC236}">
                  <a16:creationId xmlns:a16="http://schemas.microsoft.com/office/drawing/2014/main" id="{75C2BC84-6AFD-42EE-A7AD-88D12B227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36" b="5966"/>
            <a:stretch/>
          </p:blipFill>
          <p:spPr>
            <a:xfrm>
              <a:off x="12927151" y="6867935"/>
              <a:ext cx="1740950" cy="433585"/>
            </a:xfrm>
            <a:prstGeom prst="rect">
              <a:avLst/>
            </a:prstGeom>
          </p:spPr>
        </p:pic>
      </p:grp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286428F-1335-468F-86CE-35024D402D5A}"/>
              </a:ext>
            </a:extLst>
          </p:cNvPr>
          <p:cNvSpPr txBox="1"/>
          <p:nvPr/>
        </p:nvSpPr>
        <p:spPr>
          <a:xfrm>
            <a:off x="1481184" y="2728139"/>
            <a:ext cx="3861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1,10</a:t>
            </a: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1BFA760A-2518-4897-A508-B202EC518FC2}"/>
              </a:ext>
            </a:extLst>
          </p:cNvPr>
          <p:cNvCxnSpPr>
            <a:cxnSpLocks/>
          </p:cNvCxnSpPr>
          <p:nvPr/>
        </p:nvCxnSpPr>
        <p:spPr>
          <a:xfrm>
            <a:off x="1186439" y="2883174"/>
            <a:ext cx="237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378F2B7B-9EB0-454E-8E54-865C3A10D077}"/>
              </a:ext>
            </a:extLst>
          </p:cNvPr>
          <p:cNvSpPr txBox="1"/>
          <p:nvPr/>
        </p:nvSpPr>
        <p:spPr>
          <a:xfrm>
            <a:off x="1481184" y="2953359"/>
            <a:ext cx="313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0,95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F6D7322B-943E-4279-B690-E193C89E8884}"/>
              </a:ext>
            </a:extLst>
          </p:cNvPr>
          <p:cNvCxnSpPr>
            <a:cxnSpLocks/>
          </p:cNvCxnSpPr>
          <p:nvPr/>
        </p:nvCxnSpPr>
        <p:spPr>
          <a:xfrm>
            <a:off x="1186439" y="3106481"/>
            <a:ext cx="2377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121931F4-D99C-440F-970A-413288770ECC}"/>
              </a:ext>
            </a:extLst>
          </p:cNvPr>
          <p:cNvSpPr txBox="1"/>
          <p:nvPr/>
        </p:nvSpPr>
        <p:spPr>
          <a:xfrm>
            <a:off x="1481184" y="3178579"/>
            <a:ext cx="3861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0,85</a:t>
            </a: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D461DC42-D2EF-4426-A269-DFCF085387B8}"/>
              </a:ext>
            </a:extLst>
          </p:cNvPr>
          <p:cNvCxnSpPr>
            <a:cxnSpLocks/>
          </p:cNvCxnSpPr>
          <p:nvPr/>
        </p:nvCxnSpPr>
        <p:spPr>
          <a:xfrm>
            <a:off x="1186439" y="3329788"/>
            <a:ext cx="237744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87E577DE-7DE7-4458-8374-D95BAB0CDDFF}"/>
              </a:ext>
            </a:extLst>
          </p:cNvPr>
          <p:cNvCxnSpPr>
            <a:cxnSpLocks/>
          </p:cNvCxnSpPr>
          <p:nvPr/>
        </p:nvCxnSpPr>
        <p:spPr>
          <a:xfrm>
            <a:off x="1186439" y="3553094"/>
            <a:ext cx="23774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F15BF8FA-EDC1-4176-82C6-576BEE9757CC}"/>
              </a:ext>
            </a:extLst>
          </p:cNvPr>
          <p:cNvSpPr txBox="1"/>
          <p:nvPr/>
        </p:nvSpPr>
        <p:spPr>
          <a:xfrm>
            <a:off x="1473327" y="3403798"/>
            <a:ext cx="38612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0,75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(scénáře ze dne 27. 4. 2021, R aplikováno od 19. 4.)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A22D4C0-CAFB-4B21-8FB3-22AE7C7EF541}"/>
              </a:ext>
            </a:extLst>
          </p:cNvPr>
          <p:cNvSpPr txBox="1"/>
          <p:nvPr/>
        </p:nvSpPr>
        <p:spPr>
          <a:xfrm>
            <a:off x="3746543" y="2302817"/>
            <a:ext cx="3109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z IS IN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9E97700-40F1-4B9F-9E87-00FA546ED0B2}"/>
              </a:ext>
            </a:extLst>
          </p:cNvPr>
          <p:cNvSpPr txBox="1"/>
          <p:nvPr/>
        </p:nvSpPr>
        <p:spPr>
          <a:xfrm>
            <a:off x="9974883" y="2766251"/>
            <a:ext cx="15443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6. 6. 2021</a:t>
            </a:r>
          </a:p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573 predikovaných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192 predikovaných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86 predikovaných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36 predikovaných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6DD2BC6-5397-4627-834B-286863012257}"/>
              </a:ext>
            </a:extLst>
          </p:cNvPr>
          <p:cNvSpPr txBox="1"/>
          <p:nvPr/>
        </p:nvSpPr>
        <p:spPr>
          <a:xfrm>
            <a:off x="8027883" y="3261136"/>
            <a:ext cx="15443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15. 5. 2021</a:t>
            </a:r>
          </a:p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387 predikovaných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228 predikovaných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154 predikovaných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predikovaných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68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8088" y="476672"/>
            <a:ext cx="3168352" cy="36003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Program jednání: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12144672" cy="6408712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endParaRPr lang="cs-CZ" sz="2400" b="1" dirty="0" smtClean="0"/>
          </a:p>
          <a:p>
            <a:pPr marL="0" indent="0" algn="just">
              <a:lnSpc>
                <a:spcPct val="90000"/>
              </a:lnSpc>
            </a:pPr>
            <a:r>
              <a:rPr lang="cs-CZ" sz="2400" b="1" dirty="0" smtClean="0"/>
              <a:t>Úvod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o aktuální EPI situaci a predikce vývoje ve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o situaci v nemocnicích ZK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/>
              <a:t>Informace ředitele KŘ policie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o situaci v zařízeních sociálních služeb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z oblasti školství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 smtClean="0"/>
              <a:t>Průběh vakcinace ve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Různé</a:t>
            </a:r>
          </a:p>
          <a:p>
            <a:pPr marL="0" indent="0" algn="just">
              <a:lnSpc>
                <a:spcPct val="90000"/>
              </a:lnSpc>
            </a:pPr>
            <a:r>
              <a:rPr lang="cs-CZ" sz="2400" b="1" dirty="0" smtClean="0"/>
              <a:t>Závěr</a:t>
            </a:r>
          </a:p>
          <a:p>
            <a:pPr marL="0" indent="0" algn="just">
              <a:lnSpc>
                <a:spcPct val="90000"/>
              </a:lnSpc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1837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225" y="-471488"/>
            <a:ext cx="12744450" cy="780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8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adpis 2">
            <a:extLst>
              <a:ext uri="{FF2B5EF4-FFF2-40B4-BE49-F238E27FC236}">
                <a16:creationId xmlns:a16="http://schemas.microsoft.com/office/drawing/2014/main" id="{A7B93101-0EBB-4871-8999-7D1ADFC76DC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986" y="1"/>
            <a:ext cx="11939900" cy="681036"/>
          </a:xfrm>
        </p:spPr>
        <p:txBody>
          <a:bodyPr>
            <a:normAutofit/>
          </a:bodyPr>
          <a:lstStyle/>
          <a:p>
            <a:r>
              <a:rPr lang="pl-PL" sz="2000" b="1" dirty="0"/>
              <a:t>Nově </a:t>
            </a:r>
            <a:r>
              <a:rPr lang="pl-PL" sz="2000" b="1" dirty="0" smtClean="0"/>
              <a:t>diagnostikovaní symptomatičtí pacienti za </a:t>
            </a:r>
            <a:r>
              <a:rPr lang="pl-PL" sz="2000" b="1" dirty="0"/>
              <a:t>7 dní na 100 000 obyvatel: </a:t>
            </a:r>
            <a:br>
              <a:rPr lang="pl-PL" sz="2000" b="1" dirty="0"/>
            </a:br>
            <a:r>
              <a:rPr lang="pl-PL" sz="2000" b="1" dirty="0"/>
              <a:t>srovnání krajů k </a:t>
            </a:r>
            <a:r>
              <a:rPr lang="cs-CZ" sz="2000" b="1" dirty="0"/>
              <a:t>1</a:t>
            </a:r>
            <a:r>
              <a:rPr lang="pl-PL" sz="2000" b="1" dirty="0"/>
              <a:t>.5.</a:t>
            </a:r>
            <a:endParaRPr lang="cs-CZ" sz="2000" b="1" dirty="0"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D1E585-3993-416C-AF95-42C197FE79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4747" y="853052"/>
            <a:ext cx="180000" cy="180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72D653-29BB-46C3-83F2-8221BA928DD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933483" y="789163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30.3.2021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80593F-C2D7-48EC-9C6F-8A8D60EF292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96648" y="846909"/>
            <a:ext cx="180000" cy="180000"/>
          </a:xfrm>
          <a:prstGeom prst="rect">
            <a:avLst/>
          </a:prstGeom>
          <a:solidFill>
            <a:srgbClr val="401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D4B11B-8579-446E-91AF-8288C6B4363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128205" y="78302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13.4.2021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AB7E79-4343-403B-91F5-3309618E2A1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52409" y="840381"/>
            <a:ext cx="180000" cy="180000"/>
          </a:xfrm>
          <a:prstGeom prst="rect">
            <a:avLst/>
          </a:prstGeom>
          <a:solidFill>
            <a:srgbClr val="305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0394B2-B166-4AEA-96C1-E480F847DCB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303016" y="776492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1.5.2021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DA604F-A1A3-44C2-A908-EC9EB9AC534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919" y="3839117"/>
            <a:ext cx="8050306" cy="475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CAF076D9-A235-470C-9BC7-C9DD9FE8D7FC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661013867"/>
              </p:ext>
            </p:extLst>
          </p:nvPr>
        </p:nvGraphicFramePr>
        <p:xfrm>
          <a:off x="4614696" y="1146877"/>
          <a:ext cx="3740410" cy="565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8B0B522C-5BE7-400C-9C38-FFD78A223EB9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018887881"/>
              </p:ext>
            </p:extLst>
          </p:nvPr>
        </p:nvGraphicFramePr>
        <p:xfrm>
          <a:off x="224224" y="1146877"/>
          <a:ext cx="4518105" cy="565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0A29EB09-17C8-452F-8EAF-45B003F09D46}"/>
              </a:ext>
            </a:extLst>
          </p:cNvPr>
          <p:cNvSpPr txBox="1"/>
          <p:nvPr/>
        </p:nvSpPr>
        <p:spPr>
          <a:xfrm>
            <a:off x="8274530" y="1479553"/>
            <a:ext cx="3489956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tomto indikátoru jsou patrné velké rozdíly mezi regiony. </a:t>
            </a: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Nejvyšší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hodnota přetrvává ve Zlínském a dále v Jihočeském kraji.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793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739" y="2"/>
            <a:ext cx="7436164" cy="576000"/>
          </a:xfrm>
        </p:spPr>
        <p:txBody>
          <a:bodyPr/>
          <a:lstStyle/>
          <a:p>
            <a:r>
              <a:rPr lang="cs-CZ" dirty="0"/>
              <a:t>Zátěž regionů ve vzájemném srovnání </a:t>
            </a:r>
            <a:r>
              <a:rPr lang="pl-PL" dirty="0"/>
              <a:t>krajů k </a:t>
            </a:r>
            <a:r>
              <a:rPr lang="cs-CZ" dirty="0" smtClean="0"/>
              <a:t>3.5.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A29EB09-17C8-452F-8EAF-45B003F09D46}"/>
              </a:ext>
            </a:extLst>
          </p:cNvPr>
          <p:cNvSpPr txBox="1"/>
          <p:nvPr/>
        </p:nvSpPr>
        <p:spPr>
          <a:xfrm>
            <a:off x="6697362" y="961979"/>
            <a:ext cx="526747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Mezi regiony stále existují významné rozdíly, které stále odpovídají gradientu rostoucího rizika „západ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východ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 země.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Potenciálně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rizikový je zejména kraj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Zlínský a dále kraj Jihočeský.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119257"/>
              </p:ext>
            </p:extLst>
          </p:nvPr>
        </p:nvGraphicFramePr>
        <p:xfrm>
          <a:off x="579564" y="1033447"/>
          <a:ext cx="6019644" cy="5242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525">
                  <a:extLst>
                    <a:ext uri="{9D8B030D-6E8A-4147-A177-3AD203B41FA5}">
                      <a16:colId xmlns:a16="http://schemas.microsoft.com/office/drawing/2014/main" val="1104746273"/>
                    </a:ext>
                  </a:extLst>
                </a:gridCol>
                <a:gridCol w="1502559">
                  <a:extLst>
                    <a:ext uri="{9D8B030D-6E8A-4147-A177-3AD203B41FA5}">
                      <a16:colId xmlns:a16="http://schemas.microsoft.com/office/drawing/2014/main" val="2879916102"/>
                    </a:ext>
                  </a:extLst>
                </a:gridCol>
                <a:gridCol w="1852560">
                  <a:extLst>
                    <a:ext uri="{9D8B030D-6E8A-4147-A177-3AD203B41FA5}">
                      <a16:colId xmlns:a16="http://schemas.microsoft.com/office/drawing/2014/main" val="2227094756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Název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kraje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Denní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počet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nových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případů</a:t>
                      </a:r>
                      <a:r>
                        <a:rPr lang="en-US" sz="1600" b="1" dirty="0">
                          <a:effectLst/>
                        </a:rPr>
                        <a:t> (%)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7denní </a:t>
                      </a:r>
                      <a:r>
                        <a:rPr lang="en-US" sz="1600" b="1" dirty="0" err="1">
                          <a:effectLst/>
                        </a:rPr>
                        <a:t>počet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nových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případů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na</a:t>
                      </a:r>
                      <a:r>
                        <a:rPr lang="en-US" sz="1600" b="1" dirty="0">
                          <a:effectLst/>
                        </a:rPr>
                        <a:t> 100 tis. </a:t>
                      </a:r>
                      <a:r>
                        <a:rPr lang="en-US" sz="1600" b="1" dirty="0" err="1">
                          <a:effectLst/>
                        </a:rPr>
                        <a:t>obyv</a:t>
                      </a:r>
                      <a:r>
                        <a:rPr lang="en-US" sz="1600" b="1" dirty="0">
                          <a:effectLst/>
                        </a:rPr>
                        <a:t>.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620250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Moravskoslezský kraj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320 (14.4 %)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160.9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7625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Středočeský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kraj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285 (12.9 %)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108.3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673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Hlavní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město</a:t>
                      </a:r>
                      <a:r>
                        <a:rPr lang="en-US" sz="1600" dirty="0">
                          <a:effectLst/>
                        </a:rPr>
                        <a:t> Praha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256 (11.6 %)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107.9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709433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Ústecký kraj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231 (10.4 %)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174.2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99811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Jihomoravský kraj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211 (9.5 %)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131.8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71709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Olomoucký kraj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178 (8.0 %)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147.6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686177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Jihočeský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kraj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157 (7.1 %)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198.4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41128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</a:rPr>
                        <a:t>Zlínský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</a:rPr>
                        <a:t>kraj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157 (7.1 %)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200.0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96062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Pardubický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kraj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136 (6.1 %)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103.1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1512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Liberecký kraj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111 (5.0 %)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104.4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6672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Kraj Vysočina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 (3.6 %)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173.4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10352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Plzeňský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kraj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55 (2.5 %)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76.8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84813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Královéhradecký kraj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26 (1.2 %)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49.9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304550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Karlovarský kraj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8 (0.4 %)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47.2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71685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ČR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2,216 (100.0 %)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131.1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644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721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1412776"/>
            <a:ext cx="10655300" cy="576262"/>
          </a:xfrm>
          <a:solidFill>
            <a:srgbClr val="F3FBA3"/>
          </a:solidFill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Informace ředitele KŘ policie </a:t>
            </a:r>
            <a:r>
              <a:rPr lang="cs-CZ" dirty="0" smtClean="0">
                <a:solidFill>
                  <a:schemeClr val="accent2"/>
                </a:solidFill>
              </a:rPr>
              <a:t>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2060575"/>
            <a:ext cx="10655300" cy="3816350"/>
          </a:xfrm>
          <a:solidFill>
            <a:schemeClr val="accent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Informace z výsledků kontrol dodržování opatření MZ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Dotazy starostů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045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4">
            <a:extLst>
              <a:ext uri="{FF2B5EF4-FFF2-40B4-BE49-F238E27FC236}">
                <a16:creationId xmlns:a16="http://schemas.microsoft.com/office/drawing/2014/main" id="{5A11BCFC-49AD-487D-BBB2-8BDDECE7C06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rot="16200000">
            <a:off x="-1140141" y="4287824"/>
            <a:ext cx="277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Predikovaný počet pacientů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318421" y="94911"/>
            <a:ext cx="5438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týdenním srovnání počty hospitalizací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ČR </a:t>
            </a:r>
            <a:r>
              <a:rPr kumimoji="0" lang="cs-CZ" sz="1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klesají</a:t>
            </a:r>
          </a:p>
        </p:txBody>
      </p:sp>
      <p:sp>
        <p:nvSpPr>
          <p:cNvPr id="29" name="Zahnutá šipka nahoru 25">
            <a:extLst>
              <a:ext uri="{FF2B5EF4-FFF2-40B4-BE49-F238E27FC236}">
                <a16:creationId xmlns:a16="http://schemas.microsoft.com/office/drawing/2014/main" id="{77962815-283B-44A7-A845-1BB5AFDAE33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72865" y="2013982"/>
            <a:ext cx="1944000" cy="49784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Zahnutá šipka nahoru 25">
            <a:extLst>
              <a:ext uri="{FF2B5EF4-FFF2-40B4-BE49-F238E27FC236}">
                <a16:creationId xmlns:a16="http://schemas.microsoft.com/office/drawing/2014/main" id="{900DBD3A-25FF-44DB-9A70-41A63B98A098}"/>
              </a:ext>
            </a:extLst>
          </p:cNvPr>
          <p:cNvSpPr/>
          <p:nvPr/>
        </p:nvSpPr>
        <p:spPr>
          <a:xfrm>
            <a:off x="5116865" y="2013982"/>
            <a:ext cx="1944000" cy="49784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Zahnutá šipka nahoru 25">
            <a:extLst>
              <a:ext uri="{FF2B5EF4-FFF2-40B4-BE49-F238E27FC236}">
                <a16:creationId xmlns:a16="http://schemas.microsoft.com/office/drawing/2014/main" id="{8BC9AE2D-ED68-40C1-9F08-DFCD52A3016B}"/>
              </a:ext>
            </a:extLst>
          </p:cNvPr>
          <p:cNvSpPr/>
          <p:nvPr/>
        </p:nvSpPr>
        <p:spPr>
          <a:xfrm>
            <a:off x="7086280" y="2013982"/>
            <a:ext cx="1944000" cy="49784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6893A30C-13C1-48B0-8E66-4452BB2AA16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043036" y="3900378"/>
            <a:ext cx="1900937" cy="1908215"/>
            <a:chOff x="10258697" y="3526984"/>
            <a:chExt cx="1900937" cy="2050641"/>
          </a:xfrm>
        </p:grpSpPr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BFB909AD-5289-44A3-B1F2-3B9234B8EE29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113572"/>
              <a:ext cx="360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BEA18967-C642-4BF3-B34F-32EEB41C0159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328560"/>
              <a:ext cx="360000" cy="0"/>
            </a:xfrm>
            <a:prstGeom prst="line">
              <a:avLst/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21846B38-EB34-4DB8-A436-D436168812D1}"/>
                </a:ext>
              </a:extLst>
            </p:cNvPr>
            <p:cNvSpPr/>
            <p:nvPr/>
          </p:nvSpPr>
          <p:spPr>
            <a:xfrm>
              <a:off x="10270650" y="3620519"/>
              <a:ext cx="360000" cy="13062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ovéPole 28">
              <a:extLst>
                <a:ext uri="{FF2B5EF4-FFF2-40B4-BE49-F238E27FC236}">
                  <a16:creationId xmlns:a16="http://schemas.microsoft.com/office/drawing/2014/main" id="{73BB0644-34DD-4DA4-BD0A-DF4A8CE2ED35}"/>
                </a:ext>
              </a:extLst>
            </p:cNvPr>
            <p:cNvSpPr txBox="1"/>
            <p:nvPr/>
          </p:nvSpPr>
          <p:spPr>
            <a:xfrm>
              <a:off x="10630650" y="3526984"/>
              <a:ext cx="1528984" cy="205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Reálné hodnoty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 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0,95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 = 0,85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 = 0,75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Maximální počet pacientů s COVID-19 na lůžkách za období říjen/listopad 2020</a:t>
              </a:r>
              <a:endPara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B9E18A0F-634C-4FB8-9C2E-7529D9949A65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758537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A2B38171-9386-487D-86F3-56F99584FA26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543548"/>
              <a:ext cx="360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Table 1">
            <a:extLst>
              <a:ext uri="{FF2B5EF4-FFF2-40B4-BE49-F238E27FC236}">
                <a16:creationId xmlns:a16="http://schemas.microsoft.com/office/drawing/2014/main" id="{F19E8777-E529-4D78-A385-53734F5DCF26}"/>
              </a:ext>
            </a:extLst>
          </p:cNvPr>
          <p:cNvGraphicFramePr>
            <a:graphicFrameLocks noGrp="1"/>
          </p:cNvGraphicFramePr>
          <p:nvPr/>
        </p:nvGraphicFramePr>
        <p:xfrm>
          <a:off x="1019853" y="679650"/>
          <a:ext cx="10357393" cy="1334332"/>
        </p:xfrm>
        <a:graphic>
          <a:graphicData uri="http://schemas.openxmlformats.org/drawingml/2006/table">
            <a:tbl>
              <a:tblPr/>
              <a:tblGrid>
                <a:gridCol w="876125">
                  <a:extLst>
                    <a:ext uri="{9D8B030D-6E8A-4147-A177-3AD203B41FA5}">
                      <a16:colId xmlns:a16="http://schemas.microsoft.com/office/drawing/2014/main" val="485202550"/>
                    </a:ext>
                  </a:extLst>
                </a:gridCol>
                <a:gridCol w="764618">
                  <a:extLst>
                    <a:ext uri="{9D8B030D-6E8A-4147-A177-3AD203B41FA5}">
                      <a16:colId xmlns:a16="http://schemas.microsoft.com/office/drawing/2014/main" val="3833894502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3393909546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1442937595"/>
                    </a:ext>
                  </a:extLst>
                </a:gridCol>
                <a:gridCol w="764618">
                  <a:extLst>
                    <a:ext uri="{9D8B030D-6E8A-4147-A177-3AD203B41FA5}">
                      <a16:colId xmlns:a16="http://schemas.microsoft.com/office/drawing/2014/main" val="10058184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681172455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225789837"/>
                    </a:ext>
                  </a:extLst>
                </a:gridCol>
                <a:gridCol w="764618">
                  <a:extLst>
                    <a:ext uri="{9D8B030D-6E8A-4147-A177-3AD203B41FA5}">
                      <a16:colId xmlns:a16="http://schemas.microsoft.com/office/drawing/2014/main" val="280954013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1762303921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2930652356"/>
                    </a:ext>
                  </a:extLst>
                </a:gridCol>
                <a:gridCol w="764618">
                  <a:extLst>
                    <a:ext uri="{9D8B030D-6E8A-4147-A177-3AD203B41FA5}">
                      <a16:colId xmlns:a16="http://schemas.microsoft.com/office/drawing/2014/main" val="3758818966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938193226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2183149112"/>
                    </a:ext>
                  </a:extLst>
                </a:gridCol>
                <a:gridCol w="764618">
                  <a:extLst>
                    <a:ext uri="{9D8B030D-6E8A-4147-A177-3AD203B41FA5}">
                      <a16:colId xmlns:a16="http://schemas.microsoft.com/office/drawing/2014/main" val="2057481270"/>
                    </a:ext>
                  </a:extLst>
                </a:gridCol>
                <a:gridCol w="764618">
                  <a:extLst>
                    <a:ext uri="{9D8B030D-6E8A-4147-A177-3AD203B41FA5}">
                      <a16:colId xmlns:a16="http://schemas.microsoft.com/office/drawing/2014/main" val="378473100"/>
                    </a:ext>
                  </a:extLst>
                </a:gridCol>
              </a:tblGrid>
              <a:tr h="318119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stav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stav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stav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stav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stav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7095"/>
                  </a:ext>
                </a:extLst>
              </a:tr>
              <a:tr h="318119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27. 3.–2. 4.</a:t>
                      </a:r>
                      <a:endParaRPr lang="cs-CZ" sz="1600" b="1" i="0" u="sng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 4.–9. 4.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10. 4.–16. 4.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17. 4.–23. 4.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24. 4.–30. 4.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05143"/>
                  </a:ext>
                </a:extLst>
              </a:tr>
              <a:tr h="35346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7 443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6 413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5 043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3 964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3 053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466746"/>
                  </a:ext>
                </a:extLst>
              </a:tr>
              <a:tr h="34462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-13,8 %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-21,4 %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-21,4 %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-23,0 %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661907"/>
                  </a:ext>
                </a:extLst>
              </a:tr>
            </a:tbl>
          </a:graphicData>
        </a:graphic>
      </p:graphicFrame>
      <p:sp>
        <p:nvSpPr>
          <p:cNvPr id="44" name="TextBox 9">
            <a:extLst>
              <a:ext uri="{FF2B5EF4-FFF2-40B4-BE49-F238E27FC236}">
                <a16:creationId xmlns:a16="http://schemas.microsoft.com/office/drawing/2014/main" id="{A7EDDDB3-60FE-4BF3-AD6E-EC4DF377ACB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084777" y="3305908"/>
            <a:ext cx="1859196" cy="47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Pacienti hospitalizovaní v nemocnicích regionu</a:t>
            </a:r>
          </a:p>
        </p:txBody>
      </p:sp>
      <p:graphicFrame>
        <p:nvGraphicFramePr>
          <p:cNvPr id="17" name="Chart 11">
            <a:extLst>
              <a:ext uri="{FF2B5EF4-FFF2-40B4-BE49-F238E27FC236}">
                <a16:creationId xmlns:a16="http://schemas.microsoft.com/office/drawing/2014/main" id="{981CB6A6-72A9-473F-B599-40385C7CCD96}"/>
              </a:ext>
            </a:extLst>
          </p:cNvPr>
          <p:cNvGraphicFramePr/>
          <p:nvPr>
            <p:extLst/>
          </p:nvPr>
        </p:nvGraphicFramePr>
        <p:xfrm>
          <a:off x="381739" y="1856481"/>
          <a:ext cx="11805378" cy="500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8" name="Obráze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110" y="88737"/>
            <a:ext cx="577950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55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>
            <a:extLst>
              <a:ext uri="{FF2B5EF4-FFF2-40B4-BE49-F238E27FC236}">
                <a16:creationId xmlns:a16="http://schemas.microsoft.com/office/drawing/2014/main" id="{4231A2FA-B47D-4C3D-8DDD-0F1ACD6C839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rot="16200000">
            <a:off x="-983075" y="3867155"/>
            <a:ext cx="2776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Predikovaný počet pacientů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vyžadujících intenzivní péči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07D902C-D9A4-417A-909B-281157810E3B}"/>
              </a:ext>
            </a:extLst>
          </p:cNvPr>
          <p:cNvSpPr txBox="1"/>
          <p:nvPr/>
        </p:nvSpPr>
        <p:spPr>
          <a:xfrm>
            <a:off x="184727" y="12542"/>
            <a:ext cx="1179768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týdenním srovnání počty hospitalizací na JIP v ČR </a:t>
            </a: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klesají</a:t>
            </a:r>
            <a:endParaRPr kumimoji="0" lang="cs-CZ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B9467872-2E2D-483D-9051-248F9B679CD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043036" y="3767843"/>
            <a:ext cx="1900937" cy="1908215"/>
            <a:chOff x="10258697" y="3526984"/>
            <a:chExt cx="1900937" cy="1908215"/>
          </a:xfrm>
        </p:grpSpPr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BA5D4EF8-791B-4AC7-95EC-26F641E5D80D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113572"/>
              <a:ext cx="360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AAF39631-D007-4DCC-BE9F-1756C7735EE1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328560"/>
              <a:ext cx="360000" cy="0"/>
            </a:xfrm>
            <a:prstGeom prst="line">
              <a:avLst/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A948540E-6D40-49FE-B36C-8A36C14B1097}"/>
                </a:ext>
              </a:extLst>
            </p:cNvPr>
            <p:cNvSpPr/>
            <p:nvPr/>
          </p:nvSpPr>
          <p:spPr>
            <a:xfrm>
              <a:off x="10270650" y="3620519"/>
              <a:ext cx="360000" cy="13062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ovéPole 28">
              <a:extLst>
                <a:ext uri="{FF2B5EF4-FFF2-40B4-BE49-F238E27FC236}">
                  <a16:creationId xmlns:a16="http://schemas.microsoft.com/office/drawing/2014/main" id="{69C4313E-E871-45D7-A260-E9B39E1AF388}"/>
                </a:ext>
              </a:extLst>
            </p:cNvPr>
            <p:cNvSpPr txBox="1"/>
            <p:nvPr/>
          </p:nvSpPr>
          <p:spPr>
            <a:xfrm>
              <a:off x="10630650" y="3526984"/>
              <a:ext cx="1528984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Reálné hodnoty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 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0,95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 = 0,85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 = 0,75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Maximální počet pacientů s COVID-19 na lůžkách za období říjen/listopad 2020</a:t>
              </a:r>
              <a:endPara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237A5BB3-D390-4057-9107-0BFDE16D703E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758537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EB715DD8-1FB5-4345-AED7-D5983CB93556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543548"/>
              <a:ext cx="360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Table 42">
            <a:extLst>
              <a:ext uri="{FF2B5EF4-FFF2-40B4-BE49-F238E27FC236}">
                <a16:creationId xmlns:a16="http://schemas.microsoft.com/office/drawing/2014/main" id="{F1A43C80-A675-4E6B-9A4A-519FE17A605F}"/>
              </a:ext>
            </a:extLst>
          </p:cNvPr>
          <p:cNvGraphicFramePr>
            <a:graphicFrameLocks noGrp="1"/>
          </p:cNvGraphicFramePr>
          <p:nvPr/>
        </p:nvGraphicFramePr>
        <p:xfrm>
          <a:off x="1019853" y="679650"/>
          <a:ext cx="10357393" cy="1334332"/>
        </p:xfrm>
        <a:graphic>
          <a:graphicData uri="http://schemas.openxmlformats.org/drawingml/2006/table">
            <a:tbl>
              <a:tblPr/>
              <a:tblGrid>
                <a:gridCol w="876125">
                  <a:extLst>
                    <a:ext uri="{9D8B030D-6E8A-4147-A177-3AD203B41FA5}">
                      <a16:colId xmlns:a16="http://schemas.microsoft.com/office/drawing/2014/main" val="485202550"/>
                    </a:ext>
                  </a:extLst>
                </a:gridCol>
                <a:gridCol w="764618">
                  <a:extLst>
                    <a:ext uri="{9D8B030D-6E8A-4147-A177-3AD203B41FA5}">
                      <a16:colId xmlns:a16="http://schemas.microsoft.com/office/drawing/2014/main" val="3833894502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3393909546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1442937595"/>
                    </a:ext>
                  </a:extLst>
                </a:gridCol>
                <a:gridCol w="764618">
                  <a:extLst>
                    <a:ext uri="{9D8B030D-6E8A-4147-A177-3AD203B41FA5}">
                      <a16:colId xmlns:a16="http://schemas.microsoft.com/office/drawing/2014/main" val="10058184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681172455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225789837"/>
                    </a:ext>
                  </a:extLst>
                </a:gridCol>
                <a:gridCol w="764618">
                  <a:extLst>
                    <a:ext uri="{9D8B030D-6E8A-4147-A177-3AD203B41FA5}">
                      <a16:colId xmlns:a16="http://schemas.microsoft.com/office/drawing/2014/main" val="280954013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1762303921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2930652356"/>
                    </a:ext>
                  </a:extLst>
                </a:gridCol>
                <a:gridCol w="764618">
                  <a:extLst>
                    <a:ext uri="{9D8B030D-6E8A-4147-A177-3AD203B41FA5}">
                      <a16:colId xmlns:a16="http://schemas.microsoft.com/office/drawing/2014/main" val="3758818966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938193226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2183149112"/>
                    </a:ext>
                  </a:extLst>
                </a:gridCol>
                <a:gridCol w="764618">
                  <a:extLst>
                    <a:ext uri="{9D8B030D-6E8A-4147-A177-3AD203B41FA5}">
                      <a16:colId xmlns:a16="http://schemas.microsoft.com/office/drawing/2014/main" val="2057481270"/>
                    </a:ext>
                  </a:extLst>
                </a:gridCol>
                <a:gridCol w="764618">
                  <a:extLst>
                    <a:ext uri="{9D8B030D-6E8A-4147-A177-3AD203B41FA5}">
                      <a16:colId xmlns:a16="http://schemas.microsoft.com/office/drawing/2014/main" val="378473100"/>
                    </a:ext>
                  </a:extLst>
                </a:gridCol>
              </a:tblGrid>
              <a:tr h="318119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stav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stav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stav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stav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stav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7095"/>
                  </a:ext>
                </a:extLst>
              </a:tr>
              <a:tr h="318119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27. 3.–2. 4.</a:t>
                      </a:r>
                      <a:endParaRPr lang="cs-CZ" sz="1600" b="1" i="0" u="sng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 4.–9. 4.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10. 4.–16. 4.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17. 4.–23. 4.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24. 4.–30. 4.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05143"/>
                  </a:ext>
                </a:extLst>
              </a:tr>
              <a:tr h="35346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1 582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1 351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1 138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696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466746"/>
                  </a:ext>
                </a:extLst>
              </a:tr>
              <a:tr h="34462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-14,6 %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-15,8 %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-19,0 %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-24,5 %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661907"/>
                  </a:ext>
                </a:extLst>
              </a:tr>
            </a:tbl>
          </a:graphicData>
        </a:graphic>
      </p:graphicFrame>
      <p:sp>
        <p:nvSpPr>
          <p:cNvPr id="44" name="Zahnutá šipka nahoru 25">
            <a:extLst>
              <a:ext uri="{FF2B5EF4-FFF2-40B4-BE49-F238E27FC236}">
                <a16:creationId xmlns:a16="http://schemas.microsoft.com/office/drawing/2014/main" id="{DD00329A-1C9A-46DB-B313-08A0786515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72865" y="2013982"/>
            <a:ext cx="1944000" cy="49784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Zahnutá šipka nahoru 25">
            <a:extLst>
              <a:ext uri="{FF2B5EF4-FFF2-40B4-BE49-F238E27FC236}">
                <a16:creationId xmlns:a16="http://schemas.microsoft.com/office/drawing/2014/main" id="{D048DF33-1F93-4BCD-9CA7-BEB90F6D9964}"/>
              </a:ext>
            </a:extLst>
          </p:cNvPr>
          <p:cNvSpPr/>
          <p:nvPr/>
        </p:nvSpPr>
        <p:spPr>
          <a:xfrm>
            <a:off x="5116865" y="2013982"/>
            <a:ext cx="1944000" cy="49784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Zahnutá šipka nahoru 25">
            <a:extLst>
              <a:ext uri="{FF2B5EF4-FFF2-40B4-BE49-F238E27FC236}">
                <a16:creationId xmlns:a16="http://schemas.microsoft.com/office/drawing/2014/main" id="{061772AD-B26D-41E1-8302-56FC079A1B0F}"/>
              </a:ext>
            </a:extLst>
          </p:cNvPr>
          <p:cNvSpPr/>
          <p:nvPr/>
        </p:nvSpPr>
        <p:spPr>
          <a:xfrm>
            <a:off x="7086280" y="2013982"/>
            <a:ext cx="1944000" cy="49784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TextBox 9">
            <a:extLst>
              <a:ext uri="{FF2B5EF4-FFF2-40B4-BE49-F238E27FC236}">
                <a16:creationId xmlns:a16="http://schemas.microsoft.com/office/drawing/2014/main" id="{81B9859D-FCC7-4B87-A5A4-E0A0318FD9E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084777" y="3305908"/>
            <a:ext cx="1859196" cy="47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Pacienti hospitalizovaní v nemocnicích regionu</a:t>
            </a:r>
          </a:p>
        </p:txBody>
      </p:sp>
      <p:graphicFrame>
        <p:nvGraphicFramePr>
          <p:cNvPr id="17" name="Chart 11">
            <a:extLst>
              <a:ext uri="{FF2B5EF4-FFF2-40B4-BE49-F238E27FC236}">
                <a16:creationId xmlns:a16="http://schemas.microsoft.com/office/drawing/2014/main" id="{FFB92E0F-0B52-417A-BB34-405865A92B2E}"/>
              </a:ext>
            </a:extLst>
          </p:cNvPr>
          <p:cNvGraphicFramePr/>
          <p:nvPr>
            <p:extLst/>
          </p:nvPr>
        </p:nvGraphicFramePr>
        <p:xfrm>
          <a:off x="557349" y="1772386"/>
          <a:ext cx="11634651" cy="500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03272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2">
            <a:extLst>
              <a:ext uri="{FF2B5EF4-FFF2-40B4-BE49-F238E27FC236}">
                <a16:creationId xmlns:a16="http://schemas.microsoft.com/office/drawing/2014/main" id="{BDABC326-A3D3-4D80-808C-B82C6655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9337041" cy="576000"/>
          </a:xfrm>
        </p:spPr>
        <p:txBody>
          <a:bodyPr/>
          <a:lstStyle/>
          <a:p>
            <a:r>
              <a:rPr lang="cs-CZ" dirty="0">
                <a:latin typeface="+mj-lt"/>
              </a:rPr>
              <a:t>Predikovaný počet </a:t>
            </a:r>
            <a:r>
              <a:rPr lang="cs-CZ" u="sng" dirty="0">
                <a:latin typeface="+mj-lt"/>
              </a:rPr>
              <a:t>aktuálně hospitalizovaných</a:t>
            </a:r>
            <a:r>
              <a:rPr lang="en-US" u="sng" dirty="0">
                <a:latin typeface="+mj-lt"/>
              </a:rPr>
              <a:t> </a:t>
            </a:r>
            <a:r>
              <a:rPr lang="en-US" u="sng" dirty="0" err="1">
                <a:latin typeface="+mj-lt"/>
              </a:rPr>
              <a:t>na</a:t>
            </a:r>
            <a:r>
              <a:rPr lang="en-US" u="sng" dirty="0">
                <a:latin typeface="+mj-lt"/>
              </a:rPr>
              <a:t> JIP</a:t>
            </a:r>
            <a:endParaRPr lang="cs-CZ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0D37DF-B158-4FF6-B3AF-9F71D8756D6C}"/>
              </a:ext>
            </a:extLst>
          </p:cNvPr>
          <p:cNvSpPr/>
          <p:nvPr/>
        </p:nvSpPr>
        <p:spPr>
          <a:xfrm rot="16200000">
            <a:off x="-1924783" y="3049018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aktuálně hospitalizovaných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JIP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364D7-B9DD-4ACF-A330-0F27E8BA3BF5}"/>
              </a:ext>
            </a:extLst>
          </p:cNvPr>
          <p:cNvSpPr/>
          <p:nvPr/>
        </p:nvSpPr>
        <p:spPr>
          <a:xfrm>
            <a:off x="2999926" y="59050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Predikce – scénář:</a:t>
            </a:r>
          </a:p>
        </p:txBody>
      </p:sp>
      <p:sp>
        <p:nvSpPr>
          <p:cNvPr id="12" name="TextovéPole 24">
            <a:extLst>
              <a:ext uri="{FF2B5EF4-FFF2-40B4-BE49-F238E27FC236}">
                <a16:creationId xmlns:a16="http://schemas.microsoft.com/office/drawing/2014/main" id="{356AD256-F024-4D63-9373-F3FB5E040A66}"/>
              </a:ext>
            </a:extLst>
          </p:cNvPr>
          <p:cNvSpPr txBox="1"/>
          <p:nvPr/>
        </p:nvSpPr>
        <p:spPr>
          <a:xfrm>
            <a:off x="13190" y="6079447"/>
            <a:ext cx="8184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Snímek prezentuje výsledky simulace prostřednictvím epidemiologického modelu, který slouží ke zkoumání dopadů změn různých parametrů epidemie. Vzhledem k objektivně daným neurčitostem ve struktuře modelu (například limitované znalosti o skutečné vnímavosti populace k viru a jeho novým variantám) je nezbytné výsledky brát jako orientační, umožňující pouze porovnání jednotlivých scénářů, nikoliv jako konkrétní předpověď pro určité období. 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DB44BF5-DF2B-43BD-A159-972F53E32F46}"/>
              </a:ext>
            </a:extLst>
          </p:cNvPr>
          <p:cNvGraphicFramePr/>
          <p:nvPr>
            <p:custDataLst>
              <p:tags r:id="rId1"/>
            </p:custDataLst>
            <p:extLst/>
          </p:nvPr>
        </p:nvGraphicFramePr>
        <p:xfrm>
          <a:off x="488124" y="723656"/>
          <a:ext cx="758167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ovéPole 8">
            <a:extLst>
              <a:ext uri="{FF2B5EF4-FFF2-40B4-BE49-F238E27FC236}">
                <a16:creationId xmlns:a16="http://schemas.microsoft.com/office/drawing/2014/main" id="{98BCF740-215F-4BF1-81D2-071D0AC1B1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544736" y="1224923"/>
            <a:ext cx="3328687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CD6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Scénář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II: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silný dopad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opatření, rychlé brždění epidemie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ovéPole 29">
            <a:extLst>
              <a:ext uri="{FF2B5EF4-FFF2-40B4-BE49-F238E27FC236}">
                <a16:creationId xmlns:a16="http://schemas.microsoft.com/office/drawing/2014/main" id="{602F99BE-AFE6-47D2-9EA6-3318EF4317E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563589" y="2108261"/>
            <a:ext cx="3328687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V: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vakcinace/pomalý efekt</a:t>
            </a:r>
          </a:p>
        </p:txBody>
      </p:sp>
      <p:sp>
        <p:nvSpPr>
          <p:cNvPr id="15" name="TextovéPole 30">
            <a:extLst>
              <a:ext uri="{FF2B5EF4-FFF2-40B4-BE49-F238E27FC236}">
                <a16:creationId xmlns:a16="http://schemas.microsoft.com/office/drawing/2014/main" id="{99D48799-198A-4CCB-BABE-1DE98ED3211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563589" y="2648033"/>
            <a:ext cx="3328687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V2: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vakcinace/rychlý efekt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563589" y="3289955"/>
            <a:ext cx="3309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Pomalý efekt vakcinace předpokládá dosažení plné ochrany až 14 dní po 2. dávce. Rychlý efekt naopak kalkuluje s ochranou očkovaného již po 1. dávce vakcinace.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 patrné, že na počtech hospitalizovaných na JIP se efekt vakcinace zatím projevuje pouze částečně, a to až od počátku května 2021.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601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818" y="1"/>
            <a:ext cx="11038993" cy="896492"/>
          </a:xfrm>
        </p:spPr>
        <p:txBody>
          <a:bodyPr/>
          <a:lstStyle/>
          <a:p>
            <a:r>
              <a:rPr lang="cs-CZ" sz="2800" dirty="0"/>
              <a:t>Národní dispečink lůžkové péče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52269"/>
              </p:ext>
            </p:extLst>
          </p:nvPr>
        </p:nvGraphicFramePr>
        <p:xfrm>
          <a:off x="1029730" y="993209"/>
          <a:ext cx="9185188" cy="5350181"/>
        </p:xfrm>
        <a:graphic>
          <a:graphicData uri="http://schemas.openxmlformats.org/drawingml/2006/table">
            <a:tbl>
              <a:tblPr/>
              <a:tblGrid>
                <a:gridCol w="2007766">
                  <a:extLst>
                    <a:ext uri="{9D8B030D-6E8A-4147-A177-3AD203B41FA5}">
                      <a16:colId xmlns:a16="http://schemas.microsoft.com/office/drawing/2014/main" val="436946821"/>
                    </a:ext>
                  </a:extLst>
                </a:gridCol>
                <a:gridCol w="1229243">
                  <a:extLst>
                    <a:ext uri="{9D8B030D-6E8A-4147-A177-3AD203B41FA5}">
                      <a16:colId xmlns:a16="http://schemas.microsoft.com/office/drawing/2014/main" val="3142066130"/>
                    </a:ext>
                  </a:extLst>
                </a:gridCol>
                <a:gridCol w="1137052">
                  <a:extLst>
                    <a:ext uri="{9D8B030D-6E8A-4147-A177-3AD203B41FA5}">
                      <a16:colId xmlns:a16="http://schemas.microsoft.com/office/drawing/2014/main" val="235106167"/>
                    </a:ext>
                  </a:extLst>
                </a:gridCol>
                <a:gridCol w="1133637">
                  <a:extLst>
                    <a:ext uri="{9D8B030D-6E8A-4147-A177-3AD203B41FA5}">
                      <a16:colId xmlns:a16="http://schemas.microsoft.com/office/drawing/2014/main" val="280338391"/>
                    </a:ext>
                  </a:extLst>
                </a:gridCol>
                <a:gridCol w="1174611">
                  <a:extLst>
                    <a:ext uri="{9D8B030D-6E8A-4147-A177-3AD203B41FA5}">
                      <a16:colId xmlns:a16="http://schemas.microsoft.com/office/drawing/2014/main" val="43212225"/>
                    </a:ext>
                  </a:extLst>
                </a:gridCol>
                <a:gridCol w="1178027">
                  <a:extLst>
                    <a:ext uri="{9D8B030D-6E8A-4147-A177-3AD203B41FA5}">
                      <a16:colId xmlns:a16="http://schemas.microsoft.com/office/drawing/2014/main" val="4152056659"/>
                    </a:ext>
                  </a:extLst>
                </a:gridCol>
                <a:gridCol w="1324852">
                  <a:extLst>
                    <a:ext uri="{9D8B030D-6E8A-4147-A177-3AD203B41FA5}">
                      <a16:colId xmlns:a16="http://schemas.microsoft.com/office/drawing/2014/main" val="1322309038"/>
                    </a:ext>
                  </a:extLst>
                </a:gridCol>
              </a:tblGrid>
              <a:tr h="21632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Přehled kapacit akutních lůžek (ARO + JIP) v ČR k 4.5. 2021, 12:30 h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030429"/>
                  </a:ext>
                </a:extLst>
              </a:tr>
              <a:tr h="200701"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455781"/>
                  </a:ext>
                </a:extLst>
              </a:tr>
              <a:tr h="2163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Akutní lůžka IP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076397"/>
                  </a:ext>
                </a:extLst>
              </a:tr>
              <a:tr h="62579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Celková kapacita IP lůžek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Volná lůžka HFNO/CPAP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HFNO/</a:t>
                      </a:r>
                      <a:r>
                        <a:rPr lang="cs-CZ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CPAPpro</a:t>
                      </a:r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</a:t>
                      </a:r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Volná lůžka UPV/NIV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UPV/NIV pro Covid+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334202"/>
                  </a:ext>
                </a:extLst>
              </a:tr>
              <a:tr h="2007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686" marR="6686" marT="668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841158"/>
                  </a:ext>
                </a:extLst>
              </a:tr>
              <a:tr h="2007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686" marR="6686" marT="668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697758"/>
                  </a:ext>
                </a:extLst>
              </a:tr>
              <a:tr h="2007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686" marR="6686" marT="668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214832"/>
                  </a:ext>
                </a:extLst>
              </a:tr>
              <a:tr h="2007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686" marR="6686" marT="668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753507"/>
                  </a:ext>
                </a:extLst>
              </a:tr>
              <a:tr h="2007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Hl. m. Praha 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6686" marR="6686" marT="668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320922"/>
                  </a:ext>
                </a:extLst>
              </a:tr>
              <a:tr h="2007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686" marR="6686" marT="668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153492"/>
                  </a:ext>
                </a:extLst>
              </a:tr>
              <a:tr h="2007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686" marR="6686" marT="668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474590"/>
                  </a:ext>
                </a:extLst>
              </a:tr>
              <a:tr h="2007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686" marR="6686" marT="668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92625"/>
                  </a:ext>
                </a:extLst>
              </a:tr>
              <a:tr h="2007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6686" marR="6686" marT="668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635226"/>
                  </a:ext>
                </a:extLst>
              </a:tr>
              <a:tr h="2007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686" marR="6686" marT="668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790551"/>
                  </a:ext>
                </a:extLst>
              </a:tr>
              <a:tr h="2007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686" marR="6686" marT="668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553634"/>
                  </a:ext>
                </a:extLst>
              </a:tr>
              <a:tr h="2007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686" marR="6686" marT="668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01637"/>
                  </a:ext>
                </a:extLst>
              </a:tr>
              <a:tr h="2007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686" marR="6686" marT="668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596552"/>
                  </a:ext>
                </a:extLst>
              </a:tr>
              <a:tr h="2085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686" marR="6686" marT="668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55360"/>
                  </a:ext>
                </a:extLst>
              </a:tr>
              <a:tr h="2240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Celkové kapacity ČR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3 996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380435"/>
                  </a:ext>
                </a:extLst>
              </a:tr>
              <a:tr h="359922"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Zdroj: Online databáze NDLP ÚZIS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926558"/>
                  </a:ext>
                </a:extLst>
              </a:tr>
              <a:tr h="200701"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257266"/>
                  </a:ext>
                </a:extLst>
              </a:tr>
              <a:tr h="22227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Legenda:  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100 - 50,1 %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50 - 30,1 %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30 - 20,1 %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20 - 10,1 %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10 - 0 %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volných kapacit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324608"/>
                  </a:ext>
                </a:extLst>
              </a:tr>
              <a:tr h="200701">
                <a:tc gridSpan="3">
                  <a:txBody>
                    <a:bodyPr/>
                    <a:lstStyle/>
                    <a:p>
                      <a:pPr algn="r" fontAlgn="b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Nemocnice s aktualizací starší 48 hod.: 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24x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529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2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Národní dispečink lůžkové péče</a:t>
            </a:r>
            <a:endParaRPr lang="cs-CZ" sz="28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/>
          </p:nvPr>
        </p:nvGraphicFramePr>
        <p:xfrm>
          <a:off x="332819" y="1014143"/>
          <a:ext cx="8888359" cy="254240"/>
        </p:xfrm>
        <a:graphic>
          <a:graphicData uri="http://schemas.openxmlformats.org/drawingml/2006/table">
            <a:tbl>
              <a:tblPr/>
              <a:tblGrid>
                <a:gridCol w="4173915">
                  <a:extLst>
                    <a:ext uri="{9D8B030D-6E8A-4147-A177-3AD203B41FA5}">
                      <a16:colId xmlns:a16="http://schemas.microsoft.com/office/drawing/2014/main" val="747149834"/>
                    </a:ext>
                  </a:extLst>
                </a:gridCol>
                <a:gridCol w="1240979">
                  <a:extLst>
                    <a:ext uri="{9D8B030D-6E8A-4147-A177-3AD203B41FA5}">
                      <a16:colId xmlns:a16="http://schemas.microsoft.com/office/drawing/2014/main" val="2366994226"/>
                    </a:ext>
                  </a:extLst>
                </a:gridCol>
                <a:gridCol w="1237782">
                  <a:extLst>
                    <a:ext uri="{9D8B030D-6E8A-4147-A177-3AD203B41FA5}">
                      <a16:colId xmlns:a16="http://schemas.microsoft.com/office/drawing/2014/main" val="963647003"/>
                    </a:ext>
                  </a:extLst>
                </a:gridCol>
                <a:gridCol w="1007497">
                  <a:extLst>
                    <a:ext uri="{9D8B030D-6E8A-4147-A177-3AD203B41FA5}">
                      <a16:colId xmlns:a16="http://schemas.microsoft.com/office/drawing/2014/main" val="2206882935"/>
                    </a:ext>
                  </a:extLst>
                </a:gridCol>
                <a:gridCol w="1228186">
                  <a:extLst>
                    <a:ext uri="{9D8B030D-6E8A-4147-A177-3AD203B41FA5}">
                      <a16:colId xmlns:a16="http://schemas.microsoft.com/office/drawing/2014/main" val="3417075034"/>
                    </a:ext>
                  </a:extLst>
                </a:gridCol>
              </a:tblGrid>
              <a:tr h="254240">
                <a:tc>
                  <a:txBody>
                    <a:bodyPr/>
                    <a:lstStyle/>
                    <a:p>
                      <a:pPr algn="r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38154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616986"/>
              </p:ext>
            </p:extLst>
          </p:nvPr>
        </p:nvGraphicFramePr>
        <p:xfrm>
          <a:off x="2380732" y="1017172"/>
          <a:ext cx="7837324" cy="5354806"/>
        </p:xfrm>
        <a:graphic>
          <a:graphicData uri="http://schemas.openxmlformats.org/drawingml/2006/table">
            <a:tbl>
              <a:tblPr/>
              <a:tblGrid>
                <a:gridCol w="1847935">
                  <a:extLst>
                    <a:ext uri="{9D8B030D-6E8A-4147-A177-3AD203B41FA5}">
                      <a16:colId xmlns:a16="http://schemas.microsoft.com/office/drawing/2014/main" val="213910761"/>
                    </a:ext>
                  </a:extLst>
                </a:gridCol>
                <a:gridCol w="1041515">
                  <a:extLst>
                    <a:ext uri="{9D8B030D-6E8A-4147-A177-3AD203B41FA5}">
                      <a16:colId xmlns:a16="http://schemas.microsoft.com/office/drawing/2014/main" val="2425701439"/>
                    </a:ext>
                  </a:extLst>
                </a:gridCol>
                <a:gridCol w="1033313">
                  <a:extLst>
                    <a:ext uri="{9D8B030D-6E8A-4147-A177-3AD203B41FA5}">
                      <a16:colId xmlns:a16="http://schemas.microsoft.com/office/drawing/2014/main" val="2840167758"/>
                    </a:ext>
                  </a:extLst>
                </a:gridCol>
                <a:gridCol w="975908">
                  <a:extLst>
                    <a:ext uri="{9D8B030D-6E8A-4147-A177-3AD203B41FA5}">
                      <a16:colId xmlns:a16="http://schemas.microsoft.com/office/drawing/2014/main" val="2555658990"/>
                    </a:ext>
                  </a:extLst>
                </a:gridCol>
                <a:gridCol w="893898">
                  <a:extLst>
                    <a:ext uri="{9D8B030D-6E8A-4147-A177-3AD203B41FA5}">
                      <a16:colId xmlns:a16="http://schemas.microsoft.com/office/drawing/2014/main" val="2103482004"/>
                    </a:ext>
                  </a:extLst>
                </a:gridCol>
                <a:gridCol w="951303">
                  <a:extLst>
                    <a:ext uri="{9D8B030D-6E8A-4147-A177-3AD203B41FA5}">
                      <a16:colId xmlns:a16="http://schemas.microsoft.com/office/drawing/2014/main" val="1622102373"/>
                    </a:ext>
                  </a:extLst>
                </a:gridCol>
                <a:gridCol w="1093452">
                  <a:extLst>
                    <a:ext uri="{9D8B030D-6E8A-4147-A177-3AD203B41FA5}">
                      <a16:colId xmlns:a16="http://schemas.microsoft.com/office/drawing/2014/main" val="39262599"/>
                    </a:ext>
                  </a:extLst>
                </a:gridCol>
              </a:tblGrid>
              <a:tr h="204231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Přehled kapacit standardních lůžek s přívodem kyslíku v ČR k 4.5. 2021, 12:30 h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001360"/>
                  </a:ext>
                </a:extLst>
              </a:tr>
              <a:tr h="193727"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574257"/>
                  </a:ext>
                </a:extLst>
              </a:tr>
              <a:tr h="2042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Standardní lůžka s O</a:t>
                      </a:r>
                      <a:r>
                        <a:rPr lang="cs-CZ" sz="13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799786"/>
                  </a:ext>
                </a:extLst>
              </a:tr>
              <a:tr h="59081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Celková kapacita lůžek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Volná lůžka standardní s kyslíkem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pro Covid+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451399"/>
                  </a:ext>
                </a:extLst>
              </a:tr>
              <a:tr h="193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1 326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349972"/>
                  </a:ext>
                </a:extLst>
              </a:tr>
              <a:tr h="193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2 011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61175"/>
                  </a:ext>
                </a:extLst>
              </a:tr>
              <a:tr h="193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1 758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000788"/>
                  </a:ext>
                </a:extLst>
              </a:tr>
              <a:tr h="193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45819"/>
                  </a:ext>
                </a:extLst>
              </a:tr>
              <a:tr h="193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Hl. m. Praha 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2 763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139486"/>
                  </a:ext>
                </a:extLst>
              </a:tr>
              <a:tr h="193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198029"/>
                  </a:ext>
                </a:extLst>
              </a:tr>
              <a:tr h="193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1 565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571457"/>
                  </a:ext>
                </a:extLst>
              </a:tr>
              <a:tr h="193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1 714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37512"/>
                  </a:ext>
                </a:extLst>
              </a:tr>
              <a:tr h="193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2 466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265883"/>
                  </a:ext>
                </a:extLst>
              </a:tr>
              <a:tr h="193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1 508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288157"/>
                  </a:ext>
                </a:extLst>
              </a:tr>
              <a:tr h="193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1 754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764879"/>
                  </a:ext>
                </a:extLst>
              </a:tr>
              <a:tr h="193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7501"/>
                  </a:ext>
                </a:extLst>
              </a:tr>
              <a:tr h="193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2 816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189435"/>
                  </a:ext>
                </a:extLst>
              </a:tr>
              <a:tr h="1969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159281"/>
                  </a:ext>
                </a:extLst>
              </a:tr>
              <a:tr h="2115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Celkové kapacity ČR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22 575</a:t>
                      </a:r>
                    </a:p>
                  </a:txBody>
                  <a:tcPr marL="6686" marR="6686" marT="6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6552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1 851</a:t>
                      </a:r>
                    </a:p>
                  </a:txBody>
                  <a:tcPr marL="6686" marR="6686" marT="6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125817"/>
                  </a:ext>
                </a:extLst>
              </a:tr>
              <a:tr h="247995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Zdroj: Online databáze NDLP ÚZIS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55213"/>
                  </a:ext>
                </a:extLst>
              </a:tr>
              <a:tr h="193727"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963288"/>
                  </a:ext>
                </a:extLst>
              </a:tr>
              <a:tr h="3811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Legenda:  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100 - 50,1 %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50 - 30,1 %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30 - 20,1 %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20 - 10,1 %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10 - 0 %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volných kapacit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116585"/>
                  </a:ext>
                </a:extLst>
              </a:tr>
              <a:tr h="193727">
                <a:tc gridSpan="3">
                  <a:txBody>
                    <a:bodyPr/>
                    <a:lstStyle/>
                    <a:p>
                      <a:pPr algn="r" fontAlgn="b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Nemocnice s aktualizací starší 48 hod.: 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24x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436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2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373" y="263471"/>
            <a:ext cx="11673016" cy="142721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/>
              <a:t>Zařízení – 32 </a:t>
            </a:r>
            <a:br>
              <a:rPr lang="cs-CZ" sz="1800" b="1" dirty="0"/>
            </a:br>
            <a:r>
              <a:rPr lang="cs-CZ" sz="1800" b="1" dirty="0"/>
              <a:t>Klienti – 16</a:t>
            </a:r>
            <a:br>
              <a:rPr lang="cs-CZ" sz="1800" b="1" dirty="0"/>
            </a:br>
            <a:r>
              <a:rPr lang="cs-CZ" sz="1800" b="1" dirty="0"/>
              <a:t>Pracovníci – 19</a:t>
            </a:r>
            <a:br>
              <a:rPr lang="cs-CZ" sz="1800" b="1" dirty="0"/>
            </a:br>
            <a:r>
              <a:rPr lang="cs-CZ" sz="1800" b="1" dirty="0"/>
              <a:t>Úmrtí – 233</a:t>
            </a:r>
            <a:br>
              <a:rPr lang="cs-CZ" sz="1800" b="1" dirty="0"/>
            </a:br>
            <a:endParaRPr lang="cs-CZ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08" y="343413"/>
            <a:ext cx="8785097" cy="536494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2704" y="1825625"/>
            <a:ext cx="10506592" cy="435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9642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6" y="1279131"/>
            <a:ext cx="11953328" cy="288032"/>
          </a:xfrm>
        </p:spPr>
        <p:txBody>
          <a:bodyPr/>
          <a:lstStyle/>
          <a:p>
            <a:r>
              <a:rPr lang="cs-CZ" dirty="0" smtClean="0"/>
              <a:t>Úvod: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28" y="1700808"/>
            <a:ext cx="12097344" cy="4608512"/>
          </a:xfrm>
          <a:solidFill>
            <a:srgbClr val="F3FBA3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Hejtman ZK </a:t>
            </a:r>
          </a:p>
          <a:p>
            <a:pPr marL="0" indent="0" algn="r"/>
            <a:r>
              <a:rPr lang="cs-CZ" sz="1200" dirty="0" smtClean="0"/>
              <a:t>Motto Zlínského kraje: </a:t>
            </a:r>
            <a:r>
              <a:rPr lang="cs-CZ" sz="1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„</a:t>
            </a:r>
            <a:r>
              <a:rPr lang="cs-CZ" sz="1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DOSTANEME OČKOVÁNÍ K </a:t>
            </a:r>
            <a:r>
              <a:rPr lang="cs-CZ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LIDEM“</a:t>
            </a:r>
            <a:endParaRPr lang="cs-CZ" sz="12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/>
            <a:r>
              <a:rPr lang="cs-CZ" sz="1800" b="1" dirty="0" smtClean="0"/>
              <a:t>Z činnosti SPS KŠ ZK: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SPS KŠ pracuje v souladu s §8 Pandemického zákona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Videokonferenční jednání hejtmanů s ministrem zdravotnictví k EPI situaci, k strategii očkování, testování dětí v školách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Do registračního systému CRS – čísla </a:t>
            </a:r>
            <a:r>
              <a:rPr lang="cs-CZ" dirty="0" smtClean="0"/>
              <a:t>pojištěnců KI, </a:t>
            </a:r>
            <a:r>
              <a:rPr lang="cs-CZ" dirty="0" smtClean="0"/>
              <a:t>SDHO a obecních strážníků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Otevření registrace 50</a:t>
            </a:r>
            <a:r>
              <a:rPr lang="cs-CZ" dirty="0" smtClean="0"/>
              <a:t>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Řešení strategie očkování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Žádosti o výpomoc AČR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Rozvolňování </a:t>
            </a:r>
            <a:r>
              <a:rPr lang="cs-CZ" b="1" dirty="0" smtClean="0"/>
              <a:t>od 10. května </a:t>
            </a:r>
            <a:r>
              <a:rPr lang="cs-CZ" b="1" dirty="0" smtClean="0"/>
              <a:t>– na základě rozhodnutí vlády – zasedání vlády 6. května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Zpracování zvukové </a:t>
            </a:r>
            <a:r>
              <a:rPr lang="cs-CZ" dirty="0"/>
              <a:t>nahrávky </a:t>
            </a:r>
            <a:r>
              <a:rPr lang="cs-CZ" dirty="0" smtClean="0"/>
              <a:t>k medializaci očkování – </a:t>
            </a:r>
            <a:r>
              <a:rPr lang="cs-CZ" b="1" dirty="0"/>
              <a:t>Výzva k očkování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5623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92" y="930876"/>
            <a:ext cx="10510415" cy="5156885"/>
          </a:xfrm>
          <a:prstGeom prst="rect">
            <a:avLst/>
          </a:prstGeom>
          <a:solidFill>
            <a:srgbClr val="FFFFCC"/>
          </a:solidFill>
        </p:spPr>
      </p:pic>
    </p:spTree>
    <p:extLst>
      <p:ext uri="{BB962C8B-B14F-4D97-AF65-F5344CB8AC3E}">
        <p14:creationId xmlns:p14="http://schemas.microsoft.com/office/powerpoint/2010/main" val="3491741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9337" y="1299647"/>
            <a:ext cx="5045787" cy="369332"/>
          </a:xfrm>
          <a:prstGeom prst="rect">
            <a:avLst/>
          </a:prstGeom>
          <a:solidFill>
            <a:srgbClr val="305983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Testování ve školách Zlínského kraje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55840" y="620688"/>
            <a:ext cx="741682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Školství ZK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9336" y="1837038"/>
            <a:ext cx="4057247" cy="209288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accent2"/>
                </a:solidFill>
              </a:rPr>
              <a:t>Postup při nedostatku AG testů: </a:t>
            </a:r>
            <a:r>
              <a:rPr lang="cs-CZ" sz="1200" b="1" u="sng" dirty="0" smtClean="0">
                <a:solidFill>
                  <a:srgbClr val="FF0000"/>
                </a:solidFill>
              </a:rPr>
              <a:t>(potřeba do 16.5.)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Žádost mají školy posílat na e-</a:t>
            </a:r>
            <a:r>
              <a:rPr lang="cs-CZ" sz="1400" dirty="0" err="1" smtClean="0"/>
              <a:t>mal</a:t>
            </a:r>
            <a:r>
              <a:rPr lang="cs-CZ" sz="1400" dirty="0" smtClean="0"/>
              <a:t>:</a:t>
            </a:r>
          </a:p>
          <a:p>
            <a:r>
              <a:rPr lang="cs-CZ" b="1" dirty="0" smtClean="0">
                <a:hlinkClick r:id="rId2"/>
              </a:rPr>
              <a:t>zlin@npi.cz</a:t>
            </a:r>
            <a:r>
              <a:rPr lang="cs-CZ" dirty="0" smtClean="0"/>
              <a:t>  </a:t>
            </a:r>
            <a:r>
              <a:rPr lang="cs-CZ" sz="1200" dirty="0" smtClean="0"/>
              <a:t>(pracoviště NPI Zlín, Potoky 267, tel: 577 437 711)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0000"/>
                </a:solidFill>
              </a:rPr>
              <a:t>Testy mohou vyzvednou školy individuálně, nebo po domluvě s odborem školství ORP, vyzvednou testy ORP a doručí na cílová školská zařízení 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5330" y="4481383"/>
            <a:ext cx="406125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po 16. 5</a:t>
            </a:r>
            <a:r>
              <a:rPr lang="cs-CZ" sz="1400" dirty="0" smtClean="0"/>
              <a:t>., po úspěšné veřejné zakázce, dodávky od státu budou obnoveny.</a:t>
            </a:r>
            <a:endParaRPr lang="cs-CZ" sz="1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1043" y="1299647"/>
            <a:ext cx="4236586" cy="548798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629" y="1299647"/>
            <a:ext cx="3565033" cy="225909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625016" y="3558746"/>
            <a:ext cx="3447646" cy="33239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Vzhledem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k tomu, že v přechodném období do 16. května nebudou antigenní testy do škol dodávány z centrálního nákupu, byly všechny školy a školská zařízení informování dopisem MŠMT ČR ze dne 30.</a:t>
            </a:r>
            <a:r>
              <a:rPr lang="cs-CZ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4.</a:t>
            </a:r>
            <a:r>
              <a:rPr lang="cs-CZ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2021 o tom, že v případě nedostatku testů se mají obracet na pracoviště NPI Zlín, Potoky 267</a:t>
            </a:r>
            <a:r>
              <a:rPr lang="cs-CZ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(tel.</a:t>
            </a:r>
            <a:r>
              <a:rPr lang="cs-CZ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577 437 711). Žádosti mají školy  posílat na e-mail</a:t>
            </a:r>
            <a:r>
              <a:rPr lang="cs-CZ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zlin@npi.cz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. Můžete školám pomoci tak, že místo</a:t>
            </a:r>
            <a:r>
              <a:rPr lang="cs-CZ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 aby jezdila pro testy každá škola, můžete vyzvednout testy pro všechny žadatele v rámci ORP. Na NPI Zlín je to domluveno, rovněž i to, že převzetí může podepsat ten, kdo pro testy za ORP přijede.  </a:t>
            </a:r>
          </a:p>
          <a:p>
            <a:pPr algn="just">
              <a:spcAft>
                <a:spcPts val="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8187E97-9853-44C4-89D4-673FC2918D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59424" y="1339334"/>
          <a:ext cx="5041902" cy="5032890"/>
        </p:xfrm>
        <a:graphic>
          <a:graphicData uri="http://schemas.openxmlformats.org/drawingml/2006/table">
            <a:tbl>
              <a:tblPr/>
              <a:tblGrid>
                <a:gridCol w="2520951">
                  <a:extLst>
                    <a:ext uri="{9D8B030D-6E8A-4147-A177-3AD203B41FA5}">
                      <a16:colId xmlns:a16="http://schemas.microsoft.com/office/drawing/2014/main" val="1868421091"/>
                    </a:ext>
                  </a:extLst>
                </a:gridCol>
                <a:gridCol w="2520951">
                  <a:extLst>
                    <a:ext uri="{9D8B030D-6E8A-4147-A177-3AD203B41FA5}">
                      <a16:colId xmlns:a16="http://schemas.microsoft.com/office/drawing/2014/main" val="1701160300"/>
                    </a:ext>
                  </a:extLst>
                </a:gridCol>
              </a:tblGrid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70421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618824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67827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249081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59698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847492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518457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194628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677120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073748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F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416791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A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856788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800608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B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35529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2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689271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E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05310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B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E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994250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691518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Vakcinace podle věku: Zlínský kraj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D9FBD4C-1B9C-45E2-BB7E-2957828245D9}"/>
              </a:ext>
            </a:extLst>
          </p:cNvPr>
          <p:cNvSpPr txBox="1"/>
          <p:nvPr/>
        </p:nvSpPr>
        <p:spPr>
          <a:xfrm>
            <a:off x="6742632" y="9330"/>
            <a:ext cx="1358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2. 5. 2021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309B56C-9442-443F-8572-AB0E7629608E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C43BA4A-4D39-4C65-9B16-FC0E5A0859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66875" y="798741"/>
          <a:ext cx="8934451" cy="5573485"/>
        </p:xfrm>
        <a:graphic>
          <a:graphicData uri="http://schemas.openxmlformats.org/drawingml/2006/table">
            <a:tbl>
              <a:tblPr/>
              <a:tblGrid>
                <a:gridCol w="1525456">
                  <a:extLst>
                    <a:ext uri="{9D8B030D-6E8A-4147-A177-3AD203B41FA5}">
                      <a16:colId xmlns:a16="http://schemas.microsoft.com/office/drawing/2014/main" val="2659217880"/>
                    </a:ext>
                  </a:extLst>
                </a:gridCol>
                <a:gridCol w="2346001">
                  <a:extLst>
                    <a:ext uri="{9D8B030D-6E8A-4147-A177-3AD203B41FA5}">
                      <a16:colId xmlns:a16="http://schemas.microsoft.com/office/drawing/2014/main" val="3700633278"/>
                    </a:ext>
                  </a:extLst>
                </a:gridCol>
                <a:gridCol w="2531497">
                  <a:extLst>
                    <a:ext uri="{9D8B030D-6E8A-4147-A177-3AD203B41FA5}">
                      <a16:colId xmlns:a16="http://schemas.microsoft.com/office/drawing/2014/main" val="1208404094"/>
                    </a:ext>
                  </a:extLst>
                </a:gridCol>
                <a:gridCol w="2531497">
                  <a:extLst>
                    <a:ext uri="{9D8B030D-6E8A-4147-A177-3AD203B41FA5}">
                      <a16:colId xmlns:a16="http://schemas.microsoft.com/office/drawing/2014/main" val="3572332603"/>
                    </a:ext>
                  </a:extLst>
                </a:gridCol>
              </a:tblGrid>
              <a:tr h="5479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osob </a:t>
                      </a:r>
                    </a:p>
                    <a:p>
                      <a:pPr algn="ctr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populaci k 1.1.2021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Očkované osoby celkem</a:t>
                      </a:r>
                    </a:p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(podíl z populace)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Osoby se dvěma dávkami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(podíl z populace)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87383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16-19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 (1,2 %)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(0,5 %)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794676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20-24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1 249 (4,7 %)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 (3,0 %)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681229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25-29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2 015 (6,0 %)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1 253 (3,7 %)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216743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2 182 (5,9 %)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1 328 (3,6 %)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086051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35-39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3 164 (8,3 %)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1 727 (4,5 %)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6191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40-44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4 567 (9,9 %)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2 519 (5,5 %)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642732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45-49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5 420 (11,5 %)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2 742 (5,8 %)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0367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50-54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4 911 (12,9 %)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2 701 (7,1 %)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084635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55-59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38 736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6 392 (16,5 %)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3 861 (10,0 %)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48320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60-64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8 743 (23,7 %)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3 308 (9,0 %)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150079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65-69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17 765 (46,7 %)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2 796 (7,4 %)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196500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70-74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21 785 (64,8 %)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10 546 (31,4 %)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002971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75-79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16 232 (69,6 %)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8 629 (37,0 %)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526895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80-84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10 992 (73,0 %)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6 384 (42,4 %)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600272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85-89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5 991 (68,6 %)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3 749 (42,9 %)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678603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90-94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1 992 (63,0 %)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1 307 (41,3 %)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31129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 (49,0 %)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(32,3 %)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132988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485 727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113 953 (23,5 %)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53 930 (11,1 %)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075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544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25127" y="0"/>
            <a:ext cx="11925701" cy="1212783"/>
          </a:xfrm>
          <a:prstGeom prst="roundRect">
            <a:avLst/>
          </a:prstGeom>
          <a:solidFill>
            <a:srgbClr val="0053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5976" y="817352"/>
            <a:ext cx="9144000" cy="7347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4400" b="1" dirty="0" smtClean="0">
                <a:solidFill>
                  <a:schemeClr val="bg1"/>
                </a:solidFill>
                <a:latin typeface="Teuton Normal" panose="02000506080000020004" pitchFamily="2" charset="0"/>
              </a:rPr>
              <a:t>Očkování ve Zlínském kraji</a:t>
            </a:r>
            <a:r>
              <a:rPr lang="cs-CZ" sz="4800" dirty="0" smtClean="0">
                <a:solidFill>
                  <a:schemeClr val="bg1"/>
                </a:solidFill>
                <a:latin typeface="Teuton Normal" panose="02000506080000020004" pitchFamily="2" charset="0"/>
              </a:rPr>
              <a:t/>
            </a:r>
            <a:br>
              <a:rPr lang="cs-CZ" sz="4800" dirty="0" smtClean="0">
                <a:solidFill>
                  <a:schemeClr val="bg1"/>
                </a:solidFill>
                <a:latin typeface="Teuton Normal" panose="02000506080000020004" pitchFamily="2" charset="0"/>
              </a:rPr>
            </a:br>
            <a:endParaRPr lang="cs-CZ" sz="4400" b="1" baseline="30000" dirty="0">
              <a:solidFill>
                <a:schemeClr val="bg1"/>
              </a:solidFill>
              <a:latin typeface="Teuton Normal" panose="02000506080000020004" pitchFamily="2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25125" y="1339857"/>
            <a:ext cx="648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Celkový počet podaných dávek vakcíny k 4. 5. 2021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25126" y="3125841"/>
            <a:ext cx="936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unikátních osob s ukončeným očkováním dvěma dávkami vakcíny podaných dávek vakcíny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847" y="4018023"/>
            <a:ext cx="4736258" cy="2686533"/>
          </a:xfrm>
          <a:prstGeom prst="rect">
            <a:avLst/>
          </a:prstGeom>
        </p:spPr>
      </p:pic>
      <p:graphicFrame>
        <p:nvGraphicFramePr>
          <p:cNvPr id="14" name="Objekt 13"/>
          <p:cNvGraphicFramePr>
            <a:graphicFrameLocks noChangeAspect="1"/>
          </p:cNvGraphicFramePr>
          <p:nvPr>
            <p:extLst/>
          </p:nvPr>
        </p:nvGraphicFramePr>
        <p:xfrm>
          <a:off x="125125" y="2522565"/>
          <a:ext cx="11925702" cy="27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List" r:id="rId4" imgW="12630172" imgH="200179" progId="Excel.Sheet.12">
                  <p:embed/>
                </p:oleObj>
              </mc:Choice>
              <mc:Fallback>
                <p:oleObj name="List" r:id="rId4" imgW="12630172" imgH="200179" progId="Excel.Sheet.12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125" y="2522565"/>
                        <a:ext cx="11925702" cy="278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/>
          </p:nvPr>
        </p:nvGraphicFramePr>
        <p:xfrm>
          <a:off x="125125" y="3511828"/>
          <a:ext cx="11925702" cy="224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List" r:id="rId6" imgW="12630172" imgH="200179" progId="Excel.Sheet.12">
                  <p:embed/>
                </p:oleObj>
              </mc:Choice>
              <mc:Fallback>
                <p:oleObj name="List" r:id="rId6" imgW="12630172" imgH="200179" progId="Excel.Sheet.12">
                  <p:embed/>
                  <p:pic>
                    <p:nvPicPr>
                      <p:cNvPr id="16" name="Objek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125" y="3511828"/>
                        <a:ext cx="11925702" cy="224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/>
          </p:nvPr>
        </p:nvGraphicFramePr>
        <p:xfrm>
          <a:off x="125125" y="1725844"/>
          <a:ext cx="11925702" cy="796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List" r:id="rId8" imgW="12630172" imgH="961974" progId="Excel.Sheet.12">
                  <p:embed/>
                </p:oleObj>
              </mc:Choice>
              <mc:Fallback>
                <p:oleObj name="List" r:id="rId8" imgW="12630172" imgH="961974" progId="Excel.Sheet.12">
                  <p:embed/>
                  <p:pic>
                    <p:nvPicPr>
                      <p:cNvPr id="20" name="Objekt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5125" y="1725844"/>
                        <a:ext cx="11925702" cy="796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3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25127" y="0"/>
            <a:ext cx="11925701" cy="1212783"/>
          </a:xfrm>
          <a:prstGeom prst="roundRect">
            <a:avLst/>
          </a:prstGeom>
          <a:solidFill>
            <a:srgbClr val="0053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5978" y="563087"/>
            <a:ext cx="9144000" cy="7347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4400" b="1" dirty="0" smtClean="0">
                <a:solidFill>
                  <a:schemeClr val="bg1"/>
                </a:solidFill>
                <a:latin typeface="Teuton Normal" panose="02000506080000020004" pitchFamily="2" charset="0"/>
              </a:rPr>
              <a:t>Očkovací strategie Zlínského kraje</a:t>
            </a:r>
            <a:r>
              <a:rPr lang="cs-CZ" sz="4800" dirty="0" smtClean="0">
                <a:solidFill>
                  <a:schemeClr val="bg1"/>
                </a:solidFill>
                <a:latin typeface="Teuton Normal" panose="02000506080000020004" pitchFamily="2" charset="0"/>
              </a:rPr>
              <a:t/>
            </a:r>
            <a:br>
              <a:rPr lang="cs-CZ" sz="4800" dirty="0" smtClean="0">
                <a:solidFill>
                  <a:schemeClr val="bg1"/>
                </a:solidFill>
                <a:latin typeface="Teuton Normal" panose="02000506080000020004" pitchFamily="2" charset="0"/>
              </a:rPr>
            </a:br>
            <a:r>
              <a:rPr lang="cs-CZ" sz="4400" b="1" baseline="30000" dirty="0">
                <a:solidFill>
                  <a:schemeClr val="bg1"/>
                </a:solidFill>
                <a:latin typeface="Teuton Normal" panose="02000506080000020004" pitchFamily="2" charset="0"/>
              </a:rPr>
              <a:t>P</a:t>
            </a:r>
            <a:r>
              <a:rPr lang="cs-CZ" sz="4400" b="1" baseline="30000" dirty="0" smtClean="0">
                <a:solidFill>
                  <a:schemeClr val="bg1"/>
                </a:solidFill>
                <a:latin typeface="Teuton Normal" panose="02000506080000020004" pitchFamily="2" charset="0"/>
              </a:rPr>
              <a:t>očty osob před závorou </a:t>
            </a:r>
            <a:endParaRPr lang="cs-CZ" sz="4400" b="1" baseline="30000" dirty="0">
              <a:solidFill>
                <a:schemeClr val="bg1"/>
              </a:solidFill>
              <a:latin typeface="Teuton Normal" panose="02000506080000020004" pitchFamily="2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11064" y="5951480"/>
            <a:ext cx="11553825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*Otevírání dalších věkových skupin -5 let každý týden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V tabulce mohou být lidé,  kteří prodělali COVID a čekají na ukončení 90 denní lhůty, rozmysleli si postoj k očkování, nebo byli naočkováni jinde (prodleva zápisu do ISIN).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24863" y="1433146"/>
          <a:ext cx="11925965" cy="3983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List" r:id="rId3" imgW="12744342" imgH="4257636" progId="Excel.Sheet.12">
                  <p:embed/>
                </p:oleObj>
              </mc:Choice>
              <mc:Fallback>
                <p:oleObj name="List" r:id="rId3" imgW="12744342" imgH="4257636" progId="Excel.Sheet.12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863" y="1433146"/>
                        <a:ext cx="11925965" cy="3983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1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23316" y="67376"/>
            <a:ext cx="11925701" cy="1256135"/>
            <a:chOff x="123316" y="67376"/>
            <a:chExt cx="11925701" cy="1256135"/>
          </a:xfrm>
        </p:grpSpPr>
        <p:sp>
          <p:nvSpPr>
            <p:cNvPr id="4" name="Zaoblený obdélník 3"/>
            <p:cNvSpPr/>
            <p:nvPr/>
          </p:nvSpPr>
          <p:spPr>
            <a:xfrm>
              <a:off x="123316" y="67376"/>
              <a:ext cx="11925701" cy="1212783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Nadpis 1">
              <a:extLst>
                <a:ext uri="{FF2B5EF4-FFF2-40B4-BE49-F238E27FC236}">
                  <a16:creationId xmlns:a16="http://schemas.microsoft.com/office/drawing/2014/main" id="{50444CAE-0E11-4B1D-AD1D-5792ADA594DB}"/>
                </a:ext>
              </a:extLst>
            </p:cNvPr>
            <p:cNvSpPr txBox="1">
              <a:spLocks/>
            </p:cNvSpPr>
            <p:nvPr/>
          </p:nvSpPr>
          <p:spPr>
            <a:xfrm>
              <a:off x="1461636" y="495636"/>
              <a:ext cx="10039295" cy="8278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j-ea"/>
                  <a:cs typeface="+mj-cs"/>
                </a:rPr>
                <a:t>Rozdělení </a:t>
              </a:r>
              <a:r>
                <a:rPr kumimoji="0" lang="cs-CZ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j-ea"/>
                  <a:cs typeface="+mj-cs"/>
                </a:rPr>
                <a:t>vakcín </a:t>
              </a:r>
              <a:r>
                <a:rPr kumimoji="0" lang="cs-CZ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j-ea"/>
                  <a:cs typeface="+mj-cs"/>
                </a:rPr>
                <a:t>pro OČM - COMIRNATY</a:t>
              </a:r>
              <a:endPara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j-ea"/>
                <a:cs typeface="+mj-cs"/>
              </a:endParaRPr>
            </a:p>
          </p:txBody>
        </p: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2" y="452284"/>
              <a:ext cx="1524204" cy="368332"/>
            </a:xfrm>
            <a:prstGeom prst="rect">
              <a:avLst/>
            </a:prstGeom>
          </p:spPr>
        </p:pic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 txBox="1">
            <a:spLocks/>
          </p:cNvSpPr>
          <p:nvPr/>
        </p:nvSpPr>
        <p:spPr>
          <a:xfrm>
            <a:off x="381740" y="2"/>
            <a:ext cx="693346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23315" y="5298208"/>
          <a:ext cx="2704929" cy="1466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List" r:id="rId4" imgW="2267087" imgH="1228879" progId="Excel.Sheet.12">
                  <p:embed/>
                </p:oleObj>
              </mc:Choice>
              <mc:Fallback>
                <p:oleObj name="List" r:id="rId4" imgW="2267087" imgH="1228879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15" y="5298208"/>
                        <a:ext cx="2704929" cy="1466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972273" y="5298208"/>
            <a:ext cx="9076744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Strategie očkování: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Očkování pouze prioritních skupin: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3.5.2021  od 00:00 spuštění skupiny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„pracovníci vysokých škol“, „osoby pečující“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5.5.2021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00:00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spuštění skupiny 50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Otevření závor pro všechny skupiny současně a seřazení všech zájemců podle věku.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CŘT MZ a KKOČ provádí kontroly, v případě porušování pravidel bude OČM vypnuto v CRS.  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93469" y="1389699"/>
            <a:ext cx="275554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Avizované navyšování vakcíny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Květen 	19.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ýden 23 400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22. týden 33 930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Červen	26. týden 33 930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/>
          </p:nvPr>
        </p:nvGraphicFramePr>
        <p:xfrm>
          <a:off x="123316" y="1384890"/>
          <a:ext cx="8712954" cy="3782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List" r:id="rId6" imgW="13430402" imgH="5410058" progId="Excel.Sheet.12">
                  <p:embed/>
                </p:oleObj>
              </mc:Choice>
              <mc:Fallback>
                <p:oleObj name="List" r:id="rId6" imgW="13430402" imgH="5410058" progId="Excel.Sheet.12">
                  <p:embed/>
                  <p:pic>
                    <p:nvPicPr>
                      <p:cNvPr id="12" name="Objek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316" y="1384890"/>
                        <a:ext cx="8712954" cy="3782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6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23316" y="67376"/>
            <a:ext cx="11925701" cy="1256135"/>
            <a:chOff x="123316" y="67376"/>
            <a:chExt cx="11925701" cy="1256135"/>
          </a:xfrm>
        </p:grpSpPr>
        <p:sp>
          <p:nvSpPr>
            <p:cNvPr id="4" name="Zaoblený obdélník 3"/>
            <p:cNvSpPr/>
            <p:nvPr/>
          </p:nvSpPr>
          <p:spPr>
            <a:xfrm>
              <a:off x="123316" y="67376"/>
              <a:ext cx="11925701" cy="1212783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Nadpis 1">
              <a:extLst>
                <a:ext uri="{FF2B5EF4-FFF2-40B4-BE49-F238E27FC236}">
                  <a16:creationId xmlns:a16="http://schemas.microsoft.com/office/drawing/2014/main" id="{50444CAE-0E11-4B1D-AD1D-5792ADA594DB}"/>
                </a:ext>
              </a:extLst>
            </p:cNvPr>
            <p:cNvSpPr txBox="1">
              <a:spLocks/>
            </p:cNvSpPr>
            <p:nvPr/>
          </p:nvSpPr>
          <p:spPr>
            <a:xfrm>
              <a:off x="1461636" y="495636"/>
              <a:ext cx="10039295" cy="8278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j-ea"/>
                  <a:cs typeface="+mj-cs"/>
                </a:rPr>
                <a:t>Rozdělení </a:t>
              </a:r>
              <a:r>
                <a:rPr kumimoji="0" lang="cs-CZ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j-ea"/>
                  <a:cs typeface="+mj-cs"/>
                </a:rPr>
                <a:t>vakcín pro </a:t>
              </a:r>
              <a:r>
                <a:rPr kumimoji="0" lang="cs-CZ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j-ea"/>
                  <a:cs typeface="+mj-cs"/>
                </a:rPr>
                <a:t>PL</a:t>
              </a:r>
              <a:endPara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j-ea"/>
                <a:cs typeface="+mj-cs"/>
              </a:endParaRPr>
            </a:p>
          </p:txBody>
        </p: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2" y="452284"/>
              <a:ext cx="1524204" cy="368332"/>
            </a:xfrm>
            <a:prstGeom prst="rect">
              <a:avLst/>
            </a:prstGeom>
          </p:spPr>
        </p:pic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 txBox="1">
            <a:spLocks/>
          </p:cNvSpPr>
          <p:nvPr/>
        </p:nvSpPr>
        <p:spPr>
          <a:xfrm>
            <a:off x="381740" y="2"/>
            <a:ext cx="693346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23314" y="1480065"/>
            <a:ext cx="11614575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 PL jsou rozděleny všechny dodávky vakcíny MODERNA a VAXZEVRIA (ASTRAZENECA)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Plán dodávek v 18. týdnu do ZL s následným rozvozem pro PL: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VAXZEVRIA a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Janssen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tomto týdnu nedorazí dle plánu nedorazí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MODERNA: 3 800 dávek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Bylo doručeno pouze 8 000 dávek VAXZEVRIE, které měly být původně dodány již v minulém týdnu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23314" y="4428923"/>
            <a:ext cx="5694554" cy="369332"/>
          </a:xfrm>
          <a:prstGeom prst="rect">
            <a:avLst/>
          </a:prstGeom>
          <a:solidFill>
            <a:srgbClr val="0053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vakcín podaných PL od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3. 2021 (registrační systém)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23314" y="6226081"/>
            <a:ext cx="4642994" cy="369332"/>
          </a:xfrm>
          <a:prstGeom prst="rect">
            <a:avLst/>
          </a:prstGeom>
          <a:solidFill>
            <a:srgbClr val="0053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vakcín podaných PL od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1. 2021: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41 483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/>
          </p:nvPr>
        </p:nvGraphicFramePr>
        <p:xfrm>
          <a:off x="123314" y="5637326"/>
          <a:ext cx="11614575" cy="350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List" r:id="rId4" imgW="13249257" imgH="200179" progId="Excel.Sheet.12">
                  <p:embed/>
                </p:oleObj>
              </mc:Choice>
              <mc:Fallback>
                <p:oleObj name="List" r:id="rId4" imgW="13249257" imgH="200179" progId="Excel.Sheet.12">
                  <p:embed/>
                  <p:pic>
                    <p:nvPicPr>
                      <p:cNvPr id="12" name="Objek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14" y="5637326"/>
                        <a:ext cx="11614575" cy="350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/>
          </p:nvPr>
        </p:nvGraphicFramePr>
        <p:xfrm>
          <a:off x="123314" y="4906229"/>
          <a:ext cx="11614575" cy="731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List" r:id="rId6" imgW="13249257" imgH="961974" progId="Excel.Sheet.12">
                  <p:embed/>
                </p:oleObj>
              </mc:Choice>
              <mc:Fallback>
                <p:oleObj name="List" r:id="rId6" imgW="13249257" imgH="961974" progId="Excel.Sheet.12">
                  <p:embed/>
                  <p:pic>
                    <p:nvPicPr>
                      <p:cNvPr id="17" name="Objek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314" y="4906229"/>
                        <a:ext cx="11614575" cy="731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5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304" y="1482811"/>
            <a:ext cx="6539368" cy="460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18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6. Různé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2285" y="2060574"/>
            <a:ext cx="10512307" cy="4680793"/>
          </a:xfrm>
          <a:solidFill>
            <a:srgbClr val="F3FBA3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 smtClean="0"/>
          </a:p>
          <a:p>
            <a:pPr marL="0" indent="0"/>
            <a:endParaRPr lang="cs-CZ" sz="1800" b="1" dirty="0" smtClean="0"/>
          </a:p>
          <a:p>
            <a:pPr marL="0" indent="0"/>
            <a:endParaRPr lang="cs-CZ" sz="1800" b="1" dirty="0"/>
          </a:p>
          <a:p>
            <a:pPr marL="0" indent="0"/>
            <a:endParaRPr lang="cs-CZ" sz="1800" b="1" dirty="0" smtClean="0"/>
          </a:p>
          <a:p>
            <a:pPr marL="0" indent="0"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Dotazy?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/>
            <a:endParaRPr lang="cs-CZ" sz="1800" dirty="0" smtClean="0"/>
          </a:p>
          <a:p>
            <a:pPr marL="0" indent="0"/>
            <a:endParaRPr lang="cs-CZ" sz="1800" dirty="0" smtClean="0"/>
          </a:p>
          <a:p>
            <a:pPr marL="0" indent="0"/>
            <a:r>
              <a:rPr lang="cs-CZ" sz="1800" dirty="0" smtClean="0"/>
              <a:t>Příští zasedání:  </a:t>
            </a:r>
            <a:r>
              <a:rPr lang="cs-CZ" sz="1800" b="1" dirty="0" smtClean="0"/>
              <a:t>12. května 2021 </a:t>
            </a:r>
          </a:p>
          <a:p>
            <a:pPr marL="0" indent="0"/>
            <a:r>
              <a:rPr lang="cs-CZ" sz="1800" b="1" dirty="0" smtClean="0">
                <a:solidFill>
                  <a:srgbClr val="FF0000"/>
                </a:solidFill>
              </a:rPr>
              <a:t>Zahájení:  </a:t>
            </a:r>
            <a:r>
              <a:rPr lang="cs-CZ" sz="1800" dirty="0" smtClean="0"/>
              <a:t>v 11 hod.</a:t>
            </a:r>
          </a:p>
        </p:txBody>
      </p:sp>
    </p:spTree>
    <p:extLst>
      <p:ext uri="{BB962C8B-B14F-4D97-AF65-F5344CB8AC3E}">
        <p14:creationId xmlns:p14="http://schemas.microsoft.com/office/powerpoint/2010/main" val="29540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05016" y="2001952"/>
            <a:ext cx="10313773" cy="34163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b="1" u="sng" dirty="0">
                <a:solidFill>
                  <a:srgbClr val="FF0000"/>
                </a:solidFill>
                <a:latin typeface="Roboto"/>
                <a:hlinkClick r:id="rId2"/>
              </a:rPr>
              <a:t>Usnesení č. 433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: </a:t>
            </a:r>
            <a:r>
              <a:rPr lang="cs-CZ" b="1" dirty="0">
                <a:solidFill>
                  <a:srgbClr val="000000"/>
                </a:solidFill>
                <a:latin typeface="Roboto"/>
              </a:rPr>
              <a:t>Mimořádná opatření Ministerstva zdravotnictví:</a:t>
            </a:r>
          </a:p>
          <a:p>
            <a:r>
              <a:rPr lang="cs-CZ" u="sng" dirty="0" smtClean="0">
                <a:solidFill>
                  <a:srgbClr val="153B88"/>
                </a:solidFill>
                <a:latin typeface="Roboto"/>
                <a:hlinkClick r:id="rId3"/>
              </a:rPr>
              <a:t>1.mimořádné </a:t>
            </a:r>
            <a:r>
              <a:rPr lang="cs-CZ" u="sng" dirty="0">
                <a:solidFill>
                  <a:srgbClr val="153B88"/>
                </a:solidFill>
                <a:latin typeface="Roboto"/>
                <a:hlinkClick r:id="rId3"/>
              </a:rPr>
              <a:t>opatření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, kterým se omezuje provoz škol a vysokých škol s účinností od 10. května</a:t>
            </a:r>
          </a:p>
          <a:p>
            <a:r>
              <a:rPr lang="cs-CZ" u="sng" dirty="0" smtClean="0">
                <a:solidFill>
                  <a:srgbClr val="153B88"/>
                </a:solidFill>
                <a:latin typeface="Roboto"/>
                <a:hlinkClick r:id="rId4"/>
              </a:rPr>
              <a:t>2.změna </a:t>
            </a:r>
            <a:r>
              <a:rPr lang="cs-CZ" u="sng" dirty="0">
                <a:solidFill>
                  <a:srgbClr val="153B88"/>
                </a:solidFill>
                <a:latin typeface="Roboto"/>
                <a:hlinkClick r:id="rId4"/>
              </a:rPr>
              <a:t>mimořádného opatření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, kterým se stanovuje omezení maloobchodního prodeje zboží a služeb a poskytování služeb s účinností od 4. května</a:t>
            </a:r>
          </a:p>
          <a:p>
            <a:r>
              <a:rPr lang="cs-CZ" u="sng" dirty="0" smtClean="0">
                <a:solidFill>
                  <a:srgbClr val="D70019"/>
                </a:solidFill>
                <a:latin typeface="Roboto"/>
                <a:hlinkClick r:id="rId5"/>
              </a:rPr>
              <a:t>3. mimořádné </a:t>
            </a:r>
            <a:r>
              <a:rPr lang="cs-CZ" u="sng" dirty="0">
                <a:solidFill>
                  <a:srgbClr val="D70019"/>
                </a:solidFill>
                <a:latin typeface="Roboto"/>
                <a:hlinkClick r:id="rId5"/>
              </a:rPr>
              <a:t>opatření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, kterým se stanovuje omezení maloobchodního prodeje zboží a služeb a poskytování služeb s účinností od 10. května</a:t>
            </a:r>
          </a:p>
          <a:p>
            <a:r>
              <a:rPr lang="cs-CZ" u="sng" dirty="0" smtClean="0">
                <a:solidFill>
                  <a:srgbClr val="153B88"/>
                </a:solidFill>
                <a:latin typeface="Roboto"/>
                <a:hlinkClick r:id="rId6"/>
              </a:rPr>
              <a:t>4.změna </a:t>
            </a:r>
            <a:r>
              <a:rPr lang="cs-CZ" u="sng" dirty="0">
                <a:solidFill>
                  <a:srgbClr val="153B88"/>
                </a:solidFill>
                <a:latin typeface="Roboto"/>
                <a:hlinkClick r:id="rId6"/>
              </a:rPr>
              <a:t>mimořádného opatření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, kterým se omezuje provoz škol a vysokých škol s účinností od 4. května</a:t>
            </a:r>
          </a:p>
          <a:p>
            <a:r>
              <a:rPr lang="cs-CZ" u="sng" dirty="0" smtClean="0">
                <a:solidFill>
                  <a:srgbClr val="153B88"/>
                </a:solidFill>
                <a:latin typeface="Roboto"/>
                <a:hlinkClick r:id="rId7"/>
              </a:rPr>
              <a:t>5.změna </a:t>
            </a:r>
            <a:r>
              <a:rPr lang="cs-CZ" u="sng" dirty="0">
                <a:solidFill>
                  <a:srgbClr val="153B88"/>
                </a:solidFill>
                <a:latin typeface="Roboto"/>
                <a:hlinkClick r:id="rId7"/>
              </a:rPr>
              <a:t>mimořádného opatření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, kterým se stanovují podmínky testování studentů vysokých škol s účinností od 4. května</a:t>
            </a:r>
          </a:p>
          <a:p>
            <a:r>
              <a:rPr lang="cs-CZ" u="sng" dirty="0" smtClean="0">
                <a:solidFill>
                  <a:srgbClr val="153B88"/>
                </a:solidFill>
                <a:latin typeface="Roboto"/>
                <a:hlinkClick r:id="rId8"/>
              </a:rPr>
              <a:t>6.mimořádné </a:t>
            </a:r>
            <a:r>
              <a:rPr lang="cs-CZ" u="sng" dirty="0">
                <a:solidFill>
                  <a:srgbClr val="153B88"/>
                </a:solidFill>
                <a:latin typeface="Roboto"/>
                <a:hlinkClick r:id="rId8"/>
              </a:rPr>
              <a:t>opatření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, kterým se zakazuje pohyb a pobyt bez ochranných prostředků dýchacích cest s účinností od 10. května</a:t>
            </a:r>
          </a:p>
        </p:txBody>
      </p:sp>
    </p:spTree>
    <p:extLst>
      <p:ext uri="{BB962C8B-B14F-4D97-AF65-F5344CB8AC3E}">
        <p14:creationId xmlns:p14="http://schemas.microsoft.com/office/powerpoint/2010/main" val="340252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2171" y="356163"/>
            <a:ext cx="7801548" cy="792088"/>
          </a:xfrm>
          <a:solidFill>
            <a:srgbClr val="F3FBA3"/>
          </a:solidFill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Informace o nasazení AČR na území ZK</a:t>
            </a:r>
            <a:br>
              <a:rPr lang="cs-CZ" dirty="0" smtClean="0">
                <a:solidFill>
                  <a:schemeClr val="accent2"/>
                </a:solidFill>
              </a:rPr>
            </a:br>
            <a:r>
              <a:rPr lang="cs-CZ" dirty="0" smtClean="0">
                <a:solidFill>
                  <a:schemeClr val="accent2"/>
                </a:solidFill>
              </a:rPr>
              <a:t>k 5. 5. 2021.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53878" y="1382184"/>
            <a:ext cx="8964996" cy="576262"/>
          </a:xfrm>
          <a:prstGeom prst="rect">
            <a:avLst/>
          </a:prstGeom>
          <a:solidFill>
            <a:srgbClr val="F3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r>
              <a:rPr lang="cs-CZ" sz="1600" kern="0" dirty="0">
                <a:solidFill>
                  <a:srgbClr val="333399"/>
                </a:solidFill>
                <a:latin typeface="Arial"/>
              </a:rPr>
              <a:t>POSÍLENÍ ZDRAVOTNICKÝCH ZAŘÍZENÍ A NEMOCNIC - "OPERACE ASISTENCE"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53878" y="3428802"/>
            <a:ext cx="8964996" cy="576262"/>
          </a:xfrm>
          <a:prstGeom prst="rect">
            <a:avLst/>
          </a:prstGeom>
          <a:solidFill>
            <a:srgbClr val="F3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r>
              <a:rPr lang="cs-CZ" sz="1600" kern="0" dirty="0">
                <a:solidFill>
                  <a:srgbClr val="333399"/>
                </a:solidFill>
                <a:latin typeface="Arial"/>
              </a:rPr>
              <a:t>PODPORA ANTIGENNÍCH ODBĚROVÝCH CENTER "OPERACE - TESTOVÁNÍ"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268865"/>
              </p:ext>
            </p:extLst>
          </p:nvPr>
        </p:nvGraphicFramePr>
        <p:xfrm>
          <a:off x="153878" y="2075252"/>
          <a:ext cx="8964997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8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</a:rPr>
                        <a:t>Zdravotnické zařízení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b="1" u="none" strike="noStrike" kern="1200" dirty="0" smtClean="0">
                          <a:effectLst/>
                          <a:latin typeface="Calibri" panose="020F0502020204030204" pitchFamily="34" charset="0"/>
                        </a:rPr>
                        <a:t>Počet vojáků</a:t>
                      </a:r>
                      <a:endParaRPr lang="cs-CZ" sz="18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b="1" u="none" strike="noStrike" kern="1200" dirty="0">
                          <a:effectLst/>
                          <a:latin typeface="Calibri" panose="020F0502020204030204" pitchFamily="34" charset="0"/>
                        </a:rPr>
                        <a:t>Termín</a:t>
                      </a:r>
                      <a:endParaRPr lang="cs-CZ" sz="18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KNTB Zlín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18. 3. 2021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30. 5.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Nemocnice Vsetín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anose="020F0502020204030204" pitchFamily="34" charset="0"/>
                        </a:rPr>
                        <a:t>3. 5. 2021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</a:t>
                      </a:r>
                      <a:r>
                        <a:rPr lang="cs-CZ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14. 5. 2021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83748"/>
              </p:ext>
            </p:extLst>
          </p:nvPr>
        </p:nvGraphicFramePr>
        <p:xfrm>
          <a:off x="153878" y="4370609"/>
          <a:ext cx="8964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b="1" kern="1200" dirty="0">
                          <a:latin typeface="Calibri" panose="020F0502020204030204" pitchFamily="34" charset="0"/>
                        </a:rPr>
                        <a:t>Zdravotnické zařízení</a:t>
                      </a:r>
                      <a:endParaRPr lang="cs-CZ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b="1" kern="1200" dirty="0" smtClean="0">
                          <a:latin typeface="Calibri" panose="020F0502020204030204" pitchFamily="34" charset="0"/>
                        </a:rPr>
                        <a:t>Počet vojáků</a:t>
                      </a:r>
                      <a:endParaRPr lang="cs-CZ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b="1" kern="1200" dirty="0">
                          <a:latin typeface="Calibri" panose="020F0502020204030204" pitchFamily="34" charset="0"/>
                        </a:rPr>
                        <a:t>Termín</a:t>
                      </a:r>
                      <a:endParaRPr lang="cs-CZ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KNTB Zlín</a:t>
                      </a:r>
                      <a:endParaRPr lang="cs-CZ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cs-CZ" sz="1800" kern="1200" dirty="0" err="1" smtClean="0">
                          <a:latin typeface="Calibri" panose="020F0502020204030204" pitchFamily="34" charset="0"/>
                        </a:rPr>
                        <a:t>OdT</a:t>
                      </a:r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 (2 vojáci) </a:t>
                      </a:r>
                      <a:endParaRPr lang="cs-CZ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 do 31. 5. 2021</a:t>
                      </a:r>
                      <a:endParaRPr lang="cs-CZ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6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3792" y="123395"/>
            <a:ext cx="11881320" cy="1066596"/>
          </a:xfrm>
        </p:spPr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Informace o aktuální EPI situaci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MUDr. Eva Sedláčková, Ph.D.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6160" y="548680"/>
            <a:ext cx="4536504" cy="641310"/>
          </a:xfrm>
          <a:solidFill>
            <a:srgbClr val="F3FBA3"/>
          </a:solidFill>
        </p:spPr>
        <p:txBody>
          <a:bodyPr/>
          <a:lstStyle/>
          <a:p>
            <a:pPr marL="457200" lvl="1" indent="0">
              <a:buNone/>
            </a:pPr>
            <a:r>
              <a:rPr lang="cs-CZ" sz="1200" b="1" dirty="0" smtClean="0">
                <a:solidFill>
                  <a:srgbClr val="FF0000"/>
                </a:solidFill>
              </a:rPr>
              <a:t>Řešené problémy území, predikce vývoje a opatření, Kontrolní činnost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349"/>
            <a:ext cx="12192000" cy="23665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3293"/>
            <a:ext cx="12192000" cy="32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6" y="1937394"/>
            <a:ext cx="5198663" cy="38163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19" y="1937394"/>
            <a:ext cx="5229540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5" y="1484312"/>
            <a:ext cx="10655300" cy="5213049"/>
          </a:xfrm>
        </p:spPr>
      </p:pic>
    </p:spTree>
    <p:extLst>
      <p:ext uri="{BB962C8B-B14F-4D97-AF65-F5344CB8AC3E}">
        <p14:creationId xmlns:p14="http://schemas.microsoft.com/office/powerpoint/2010/main" val="8858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5" y="1484312"/>
            <a:ext cx="10655299" cy="5105957"/>
          </a:xfrm>
        </p:spPr>
      </p:pic>
    </p:spTree>
    <p:extLst>
      <p:ext uri="{BB962C8B-B14F-4D97-AF65-F5344CB8AC3E}">
        <p14:creationId xmlns:p14="http://schemas.microsoft.com/office/powerpoint/2010/main" val="4956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  <p:tag name="SLIDEFAB_SHAPECONDITIONMETACTIONDELETE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5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7.xml><?xml version="1.0" encoding="utf-8"?>
<a:theme xmlns:a="http://schemas.openxmlformats.org/drawingml/2006/main" name="3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8.xml><?xml version="1.0" encoding="utf-8"?>
<a:theme xmlns:a="http://schemas.openxmlformats.org/drawingml/2006/main" name="5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2726</Words>
  <Application>Microsoft Office PowerPoint</Application>
  <PresentationFormat>Širokoúhlá obrazovka</PresentationFormat>
  <Paragraphs>600</Paragraphs>
  <Slides>38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8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56" baseType="lpstr">
      <vt:lpstr>Arial</vt:lpstr>
      <vt:lpstr>Arial (Základní text)</vt:lpstr>
      <vt:lpstr>Calibri</vt:lpstr>
      <vt:lpstr>Calibri Light</vt:lpstr>
      <vt:lpstr>Roboto</vt:lpstr>
      <vt:lpstr>Segoe UI</vt:lpstr>
      <vt:lpstr>Teuton Normal</vt:lpstr>
      <vt:lpstr>Times New Roman</vt:lpstr>
      <vt:lpstr>Wingdings</vt:lpstr>
      <vt:lpstr>Motiv Office</vt:lpstr>
      <vt:lpstr>Výchozí návrh</vt:lpstr>
      <vt:lpstr>4_Motiv Office</vt:lpstr>
      <vt:lpstr>12_Motiv Office</vt:lpstr>
      <vt:lpstr>1_Motiv Office</vt:lpstr>
      <vt:lpstr>2_Motiv Office</vt:lpstr>
      <vt:lpstr>3_Motiv Office</vt:lpstr>
      <vt:lpstr>5_Motiv Office</vt:lpstr>
      <vt:lpstr>List</vt:lpstr>
      <vt:lpstr> 18. porada hejtmana  se starosty ORP ZK    Zlín, 11:00 h;  5. května 2021 místnost 1120 Ing. Robert Pekaj tajemník KŠ ZK   </vt:lpstr>
      <vt:lpstr>Program jednání:</vt:lpstr>
      <vt:lpstr>Úvod:</vt:lpstr>
      <vt:lpstr>Prezentace aplikace PowerPoint</vt:lpstr>
      <vt:lpstr>Informace o nasazení AČR na území ZK k 5. 5. 2021.</vt:lpstr>
      <vt:lpstr>Informace o aktuální EPI situaci   MUDr. Eva Sedláčková, Ph.D.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7 denní počet nových případů (na 100 000 obyv.) v okresech</vt:lpstr>
      <vt:lpstr>Nové scénáře dlouhodobých simulací (z 3. 4. 2021): Zlínský kraj</vt:lpstr>
      <vt:lpstr>Predikce ve čtyřech scénářích: Zlínský kraj</vt:lpstr>
      <vt:lpstr>Prezentace aplikace PowerPoint</vt:lpstr>
      <vt:lpstr>Nově diagnostikovaní symptomatičtí pacienti za 7 dní na 100 000 obyvatel:  srovnání krajů k 1.5.</vt:lpstr>
      <vt:lpstr>Zátěž regionů ve vzájemném srovnání krajů k 3.5.</vt:lpstr>
      <vt:lpstr>Informace ředitele KŘ policie ZK</vt:lpstr>
      <vt:lpstr>Prezentace aplikace PowerPoint</vt:lpstr>
      <vt:lpstr>Prezentace aplikace PowerPoint</vt:lpstr>
      <vt:lpstr>Predikovaný počet aktuálně hospitalizovaných na JIP</vt:lpstr>
      <vt:lpstr>Národní dispečink lůžkové péče</vt:lpstr>
      <vt:lpstr>Národní dispečink lůžkové péče</vt:lpstr>
      <vt:lpstr> Zařízení – 32  Klienti – 16 Pracovníci – 19 Úmrtí – 233 </vt:lpstr>
      <vt:lpstr>Prezentace aplikace PowerPoint</vt:lpstr>
      <vt:lpstr>Prezentace aplikace PowerPoint</vt:lpstr>
      <vt:lpstr>Vakcinace podle věku: Zlínský kraj</vt:lpstr>
      <vt:lpstr>Očkování ve Zlínském kraji </vt:lpstr>
      <vt:lpstr>Očkovací strategie Zlínského kraje Počty osob před závorou </vt:lpstr>
      <vt:lpstr>Prezentace aplikace PowerPoint</vt:lpstr>
      <vt:lpstr>Prezentace aplikace PowerPoint</vt:lpstr>
      <vt:lpstr>Prezentace aplikace PowerPoint</vt:lpstr>
      <vt:lpstr>6. Různé</vt:lpstr>
    </vt:vector>
  </TitlesOfParts>
  <Company>Krajský úřad Zlínského kraje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porada hejtmana  se starosty ORP ZK    Zlín, 11:00 h;  21. dubna 2021 místnost 1120 Ing. Robert Pekaj tajemník KŠ ZK</dc:title>
  <dc:creator>Pekaj Robert</dc:creator>
  <cp:lastModifiedBy>Pekaj Robert</cp:lastModifiedBy>
  <cp:revision>68</cp:revision>
  <cp:lastPrinted>2021-04-28T08:26:23Z</cp:lastPrinted>
  <dcterms:created xsi:type="dcterms:W3CDTF">2021-04-21T08:36:14Z</dcterms:created>
  <dcterms:modified xsi:type="dcterms:W3CDTF">2021-05-05T08:33:24Z</dcterms:modified>
</cp:coreProperties>
</file>