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332" r:id="rId5"/>
    <p:sldId id="344" r:id="rId6"/>
    <p:sldId id="292" r:id="rId7"/>
    <p:sldId id="312" r:id="rId8"/>
    <p:sldId id="293" r:id="rId9"/>
    <p:sldId id="339" r:id="rId10"/>
    <p:sldId id="345" r:id="rId11"/>
    <p:sldId id="350" r:id="rId12"/>
    <p:sldId id="353" r:id="rId13"/>
    <p:sldId id="351" r:id="rId14"/>
    <p:sldId id="343" r:id="rId15"/>
    <p:sldId id="301" r:id="rId16"/>
    <p:sldId id="265" r:id="rId17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Kočičková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491A"/>
    <a:srgbClr val="F3FBA3"/>
    <a:srgbClr val="DDC1C4"/>
    <a:srgbClr val="CCFFCC"/>
    <a:srgbClr val="7EB14F"/>
    <a:srgbClr val="FF6600"/>
    <a:srgbClr val="51ED03"/>
    <a:srgbClr val="48E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4" autoAdjust="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58F2C-26BC-4004-8C09-431B463FB44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E940B41-C469-421B-A33F-38B53760D21B}">
      <dgm:prSet phldrT="[Text]" custT="1"/>
      <dgm:spPr/>
      <dgm:t>
        <a:bodyPr/>
        <a:lstStyle/>
        <a:p>
          <a:r>
            <a:rPr lang="cs-CZ" sz="1200" dirty="0" smtClean="0"/>
            <a:t>7.1.</a:t>
          </a:r>
          <a:endParaRPr lang="cs-CZ" sz="1200" dirty="0"/>
        </a:p>
      </dgm:t>
    </dgm:pt>
    <dgm:pt modelId="{F5702BB6-E1E8-4C9B-8B8F-B694ABBEBEA4}" type="parTrans" cxnId="{6C8E0A8C-C14C-4FFA-AAD9-E982C6B86BCD}">
      <dgm:prSet/>
      <dgm:spPr/>
      <dgm:t>
        <a:bodyPr/>
        <a:lstStyle/>
        <a:p>
          <a:endParaRPr lang="cs-CZ" sz="1800"/>
        </a:p>
      </dgm:t>
    </dgm:pt>
    <dgm:pt modelId="{3BA10E7F-DD5C-4F52-8749-1AC1823B9D1F}" type="sibTrans" cxnId="{6C8E0A8C-C14C-4FFA-AAD9-E982C6B86BCD}">
      <dgm:prSet/>
      <dgm:spPr/>
      <dgm:t>
        <a:bodyPr/>
        <a:lstStyle/>
        <a:p>
          <a:endParaRPr lang="cs-CZ" sz="1800"/>
        </a:p>
      </dgm:t>
    </dgm:pt>
    <dgm:pt modelId="{249CFE8C-3758-4B6C-9F96-A9E03BFF902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cs-CZ" sz="1200" dirty="0" smtClean="0"/>
            <a:t>2 plata</a:t>
          </a:r>
          <a:endParaRPr lang="cs-CZ" sz="1200" dirty="0"/>
        </a:p>
      </dgm:t>
    </dgm:pt>
    <dgm:pt modelId="{2ED9948D-0DDF-4485-A274-ADCA7506CC2E}" type="parTrans" cxnId="{78289E87-3704-47B2-AA6F-99E3AA46E164}">
      <dgm:prSet/>
      <dgm:spPr/>
      <dgm:t>
        <a:bodyPr/>
        <a:lstStyle/>
        <a:p>
          <a:endParaRPr lang="cs-CZ" sz="1800"/>
        </a:p>
      </dgm:t>
    </dgm:pt>
    <dgm:pt modelId="{B867F404-FDC2-4412-837A-8DE048795F6F}" type="sibTrans" cxnId="{78289E87-3704-47B2-AA6F-99E3AA46E164}">
      <dgm:prSet/>
      <dgm:spPr/>
      <dgm:t>
        <a:bodyPr/>
        <a:lstStyle/>
        <a:p>
          <a:endParaRPr lang="cs-CZ" sz="1800"/>
        </a:p>
      </dgm:t>
    </dgm:pt>
    <dgm:pt modelId="{0AB2E5F0-7FEA-4745-AE74-BF0C73017317}">
      <dgm:prSet phldrT="[Text]" custT="1"/>
      <dgm:spPr/>
      <dgm:t>
        <a:bodyPr/>
        <a:lstStyle/>
        <a:p>
          <a:r>
            <a:rPr lang="cs-CZ" sz="1200" dirty="0" smtClean="0"/>
            <a:t>14.1.</a:t>
          </a:r>
          <a:endParaRPr lang="cs-CZ" sz="1200" dirty="0"/>
        </a:p>
      </dgm:t>
    </dgm:pt>
    <dgm:pt modelId="{C66337C1-E3CD-4010-A5FC-8D6B1E277BC9}" type="parTrans" cxnId="{6153C4F3-E995-44F3-9465-3BFAE58D0039}">
      <dgm:prSet/>
      <dgm:spPr/>
      <dgm:t>
        <a:bodyPr/>
        <a:lstStyle/>
        <a:p>
          <a:endParaRPr lang="cs-CZ" sz="1800"/>
        </a:p>
      </dgm:t>
    </dgm:pt>
    <dgm:pt modelId="{9EA8D387-77E1-4350-9E0D-7422BAD8C5D8}" type="sibTrans" cxnId="{6153C4F3-E995-44F3-9465-3BFAE58D0039}">
      <dgm:prSet/>
      <dgm:spPr/>
      <dgm:t>
        <a:bodyPr/>
        <a:lstStyle/>
        <a:p>
          <a:endParaRPr lang="cs-CZ" sz="1800"/>
        </a:p>
      </dgm:t>
    </dgm:pt>
    <dgm:pt modelId="{902692CC-0B8F-466E-9158-6BB394333B1F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cs-CZ" sz="1200" dirty="0" smtClean="0"/>
            <a:t>2 plata</a:t>
          </a:r>
          <a:endParaRPr lang="cs-CZ" sz="1200" dirty="0"/>
        </a:p>
      </dgm:t>
    </dgm:pt>
    <dgm:pt modelId="{918FD445-4A67-4A76-A016-EF8B5189DDFD}" type="parTrans" cxnId="{A621A97C-7A43-41E3-9139-0979F9670B3E}">
      <dgm:prSet/>
      <dgm:spPr/>
      <dgm:t>
        <a:bodyPr/>
        <a:lstStyle/>
        <a:p>
          <a:endParaRPr lang="cs-CZ" sz="1800"/>
        </a:p>
      </dgm:t>
    </dgm:pt>
    <dgm:pt modelId="{89A8A29B-F41D-4A0C-858D-5B4910C159F2}" type="sibTrans" cxnId="{A621A97C-7A43-41E3-9139-0979F9670B3E}">
      <dgm:prSet/>
      <dgm:spPr/>
      <dgm:t>
        <a:bodyPr/>
        <a:lstStyle/>
        <a:p>
          <a:endParaRPr lang="cs-CZ" sz="1800"/>
        </a:p>
      </dgm:t>
    </dgm:pt>
    <dgm:pt modelId="{D614B03D-07D4-49F1-82FD-CB63288391E8}">
      <dgm:prSet phldrT="[Text]" custT="1"/>
      <dgm:spPr/>
      <dgm:t>
        <a:bodyPr/>
        <a:lstStyle/>
        <a:p>
          <a:r>
            <a:rPr lang="cs-CZ" sz="1200" dirty="0" smtClean="0"/>
            <a:t>20.1.</a:t>
          </a:r>
          <a:endParaRPr lang="cs-CZ" sz="1200" dirty="0"/>
        </a:p>
      </dgm:t>
    </dgm:pt>
    <dgm:pt modelId="{61354550-117F-4172-A026-586C5B1FFE67}" type="parTrans" cxnId="{6ECA7105-DABC-4D54-8F4F-3DBF3E7A0828}">
      <dgm:prSet/>
      <dgm:spPr/>
      <dgm:t>
        <a:bodyPr/>
        <a:lstStyle/>
        <a:p>
          <a:endParaRPr lang="cs-CZ" sz="1800"/>
        </a:p>
      </dgm:t>
    </dgm:pt>
    <dgm:pt modelId="{3EDD6C71-137A-4166-A6A9-E3CD34840285}" type="sibTrans" cxnId="{6ECA7105-DABC-4D54-8F4F-3DBF3E7A0828}">
      <dgm:prSet/>
      <dgm:spPr/>
      <dgm:t>
        <a:bodyPr/>
        <a:lstStyle/>
        <a:p>
          <a:endParaRPr lang="cs-CZ" sz="1800"/>
        </a:p>
      </dgm:t>
    </dgm:pt>
    <dgm:pt modelId="{3C6BE6EF-EE2A-4AB8-949F-7615B144CD67}">
      <dgm:prSet phldrT="[Text]" custT="1"/>
      <dgm:spPr/>
      <dgm:t>
        <a:bodyPr/>
        <a:lstStyle/>
        <a:p>
          <a:r>
            <a:rPr lang="cs-CZ" sz="1200" dirty="0" smtClean="0"/>
            <a:t>28.1.</a:t>
          </a:r>
          <a:endParaRPr lang="cs-CZ" sz="1200" dirty="0"/>
        </a:p>
      </dgm:t>
    </dgm:pt>
    <dgm:pt modelId="{F4727773-58E0-4A7C-AED4-EC6F45731C0F}" type="parTrans" cxnId="{44FABB6F-517C-4D1B-AD2D-4933FF63B8CB}">
      <dgm:prSet/>
      <dgm:spPr/>
      <dgm:t>
        <a:bodyPr/>
        <a:lstStyle/>
        <a:p>
          <a:endParaRPr lang="cs-CZ" sz="1800"/>
        </a:p>
      </dgm:t>
    </dgm:pt>
    <dgm:pt modelId="{8AB5FF49-A6B2-4066-9F80-D501C51DA214}" type="sibTrans" cxnId="{44FABB6F-517C-4D1B-AD2D-4933FF63B8CB}">
      <dgm:prSet/>
      <dgm:spPr/>
      <dgm:t>
        <a:bodyPr/>
        <a:lstStyle/>
        <a:p>
          <a:endParaRPr lang="cs-CZ" sz="1800"/>
        </a:p>
      </dgm:t>
    </dgm:pt>
    <dgm:pt modelId="{37C2A1E4-94EF-4801-B955-29EA54A8EA63}">
      <dgm:prSet phldrT="[Text]" custT="1"/>
      <dgm:spPr/>
      <dgm:t>
        <a:bodyPr/>
        <a:lstStyle/>
        <a:p>
          <a:r>
            <a:rPr lang="cs-CZ" sz="1200" dirty="0" smtClean="0"/>
            <a:t>4.2.</a:t>
          </a:r>
          <a:endParaRPr lang="cs-CZ" sz="1200" dirty="0"/>
        </a:p>
      </dgm:t>
    </dgm:pt>
    <dgm:pt modelId="{E8FBDCB2-56F5-4954-A425-6212358FA450}" type="parTrans" cxnId="{92EF06F4-8385-4A9D-9A7A-F03088D3134E}">
      <dgm:prSet/>
      <dgm:spPr/>
      <dgm:t>
        <a:bodyPr/>
        <a:lstStyle/>
        <a:p>
          <a:endParaRPr lang="cs-CZ" sz="1800"/>
        </a:p>
      </dgm:t>
    </dgm:pt>
    <dgm:pt modelId="{F012B345-AA63-42D1-A9B7-9EE52890BE50}" type="sibTrans" cxnId="{92EF06F4-8385-4A9D-9A7A-F03088D3134E}">
      <dgm:prSet/>
      <dgm:spPr/>
      <dgm:t>
        <a:bodyPr/>
        <a:lstStyle/>
        <a:p>
          <a:endParaRPr lang="cs-CZ" sz="1800"/>
        </a:p>
      </dgm:t>
    </dgm:pt>
    <dgm:pt modelId="{F51A5CF7-F4C4-42DF-902C-CE95CABBFF22}">
      <dgm:prSet phldrT="[Text]" custT="1"/>
      <dgm:spPr/>
      <dgm:t>
        <a:bodyPr/>
        <a:lstStyle/>
        <a:p>
          <a:r>
            <a:rPr lang="cs-CZ" sz="1200" dirty="0" smtClean="0"/>
            <a:t>11.2.</a:t>
          </a:r>
          <a:endParaRPr lang="cs-CZ" sz="1200" dirty="0"/>
        </a:p>
      </dgm:t>
    </dgm:pt>
    <dgm:pt modelId="{51498140-418F-45E5-8100-8A942CCA19E5}" type="parTrans" cxnId="{662508BC-86C5-40DB-8575-D125220FB6B6}">
      <dgm:prSet/>
      <dgm:spPr/>
      <dgm:t>
        <a:bodyPr/>
        <a:lstStyle/>
        <a:p>
          <a:endParaRPr lang="cs-CZ" sz="1800"/>
        </a:p>
      </dgm:t>
    </dgm:pt>
    <dgm:pt modelId="{0591FF61-4F06-4891-9659-C034A9E54B78}" type="sibTrans" cxnId="{662508BC-86C5-40DB-8575-D125220FB6B6}">
      <dgm:prSet/>
      <dgm:spPr/>
      <dgm:t>
        <a:bodyPr/>
        <a:lstStyle/>
        <a:p>
          <a:endParaRPr lang="cs-CZ" sz="1800"/>
        </a:p>
      </dgm:t>
    </dgm:pt>
    <dgm:pt modelId="{0A6D2FAE-312A-4FA1-94F5-351217B5DE3D}">
      <dgm:prSet phldrT="[Text]" custT="1"/>
      <dgm:spPr/>
      <dgm:t>
        <a:bodyPr/>
        <a:lstStyle/>
        <a:p>
          <a:r>
            <a:rPr lang="cs-CZ" sz="1200" dirty="0" smtClean="0"/>
            <a:t>18.2.</a:t>
          </a:r>
          <a:endParaRPr lang="cs-CZ" sz="1200" dirty="0"/>
        </a:p>
      </dgm:t>
    </dgm:pt>
    <dgm:pt modelId="{ACB3070C-5DDA-4244-8EF7-1174098AD0AA}" type="parTrans" cxnId="{FF840117-95A6-4A65-AC0C-8A3E4D283362}">
      <dgm:prSet/>
      <dgm:spPr/>
      <dgm:t>
        <a:bodyPr/>
        <a:lstStyle/>
        <a:p>
          <a:endParaRPr lang="cs-CZ" sz="1800"/>
        </a:p>
      </dgm:t>
    </dgm:pt>
    <dgm:pt modelId="{ACC486AB-843B-4ECE-9BBE-985AE2C3B3B3}" type="sibTrans" cxnId="{FF840117-95A6-4A65-AC0C-8A3E4D283362}">
      <dgm:prSet/>
      <dgm:spPr/>
      <dgm:t>
        <a:bodyPr/>
        <a:lstStyle/>
        <a:p>
          <a:endParaRPr lang="cs-CZ" sz="1800"/>
        </a:p>
      </dgm:t>
    </dgm:pt>
    <dgm:pt modelId="{94486278-ABC0-4D03-B9C2-8E538883C719}">
      <dgm:prSet phldrT="[Text]" custT="1"/>
      <dgm:spPr/>
      <dgm:t>
        <a:bodyPr/>
        <a:lstStyle/>
        <a:p>
          <a:r>
            <a:rPr lang="cs-CZ" sz="1200" dirty="0" smtClean="0"/>
            <a:t>25.2.</a:t>
          </a:r>
        </a:p>
      </dgm:t>
    </dgm:pt>
    <dgm:pt modelId="{8F7FFBE2-9D85-440D-BE7B-87D12EFD878F}" type="parTrans" cxnId="{453873AF-7923-4DE1-BAB6-8CF2F135F7CD}">
      <dgm:prSet/>
      <dgm:spPr/>
      <dgm:t>
        <a:bodyPr/>
        <a:lstStyle/>
        <a:p>
          <a:endParaRPr lang="cs-CZ" sz="1800"/>
        </a:p>
      </dgm:t>
    </dgm:pt>
    <dgm:pt modelId="{EA4B0FDD-5258-4AFE-9BAD-0854E234E9EA}" type="sibTrans" cxnId="{453873AF-7923-4DE1-BAB6-8CF2F135F7CD}">
      <dgm:prSet/>
      <dgm:spPr/>
      <dgm:t>
        <a:bodyPr/>
        <a:lstStyle/>
        <a:p>
          <a:endParaRPr lang="cs-CZ" sz="1800"/>
        </a:p>
      </dgm:t>
    </dgm:pt>
    <dgm:pt modelId="{C60D2A0E-899D-4689-A002-0D494A2C8135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cs-CZ" sz="1200" dirty="0" smtClean="0"/>
            <a:t>5 plata</a:t>
          </a:r>
          <a:endParaRPr lang="cs-CZ" sz="1200" dirty="0"/>
        </a:p>
      </dgm:t>
    </dgm:pt>
    <dgm:pt modelId="{85271061-4479-4229-A834-0870A5F1D42C}" type="parTrans" cxnId="{0FD4EAAA-EEAB-4F48-B31F-84FCE1611C52}">
      <dgm:prSet/>
      <dgm:spPr/>
      <dgm:t>
        <a:bodyPr/>
        <a:lstStyle/>
        <a:p>
          <a:endParaRPr lang="cs-CZ" sz="1800"/>
        </a:p>
      </dgm:t>
    </dgm:pt>
    <dgm:pt modelId="{B18D4A94-F25C-414D-8A70-49271D9EBFA4}" type="sibTrans" cxnId="{0FD4EAAA-EEAB-4F48-B31F-84FCE1611C52}">
      <dgm:prSet/>
      <dgm:spPr/>
      <dgm:t>
        <a:bodyPr/>
        <a:lstStyle/>
        <a:p>
          <a:endParaRPr lang="cs-CZ" sz="1800"/>
        </a:p>
      </dgm:t>
    </dgm:pt>
    <dgm:pt modelId="{D6C817B0-ED7D-4191-846C-2719390B2256}">
      <dgm:prSet custT="1"/>
      <dgm:spPr/>
      <dgm:t>
        <a:bodyPr/>
        <a:lstStyle/>
        <a:p>
          <a:r>
            <a:rPr lang="cs-CZ" sz="1200" dirty="0" smtClean="0"/>
            <a:t>5 plata</a:t>
          </a:r>
          <a:endParaRPr lang="cs-CZ" sz="1200" dirty="0"/>
        </a:p>
      </dgm:t>
    </dgm:pt>
    <dgm:pt modelId="{7E1FE8F6-3D3A-41E5-821A-17DB88411F45}" type="parTrans" cxnId="{8BAC4398-521D-4FDD-9713-CFFFB143D825}">
      <dgm:prSet/>
      <dgm:spPr/>
      <dgm:t>
        <a:bodyPr/>
        <a:lstStyle/>
        <a:p>
          <a:endParaRPr lang="cs-CZ" sz="1800"/>
        </a:p>
      </dgm:t>
    </dgm:pt>
    <dgm:pt modelId="{C9707C4B-FC56-440F-8F85-366BE85BB151}" type="sibTrans" cxnId="{8BAC4398-521D-4FDD-9713-CFFFB143D825}">
      <dgm:prSet/>
      <dgm:spPr/>
      <dgm:t>
        <a:bodyPr/>
        <a:lstStyle/>
        <a:p>
          <a:endParaRPr lang="cs-CZ" sz="1800"/>
        </a:p>
      </dgm:t>
    </dgm:pt>
    <dgm:pt modelId="{EB7C408C-C322-4F61-8D6E-C3208EADF20D}">
      <dgm:prSet custT="1"/>
      <dgm:spPr/>
      <dgm:t>
        <a:bodyPr/>
        <a:lstStyle/>
        <a:p>
          <a:r>
            <a:rPr lang="cs-CZ" sz="1200" dirty="0" smtClean="0"/>
            <a:t>4 plata</a:t>
          </a:r>
          <a:endParaRPr lang="cs-CZ" sz="1200" dirty="0"/>
        </a:p>
      </dgm:t>
    </dgm:pt>
    <dgm:pt modelId="{44D9CD05-348C-4FE2-B624-74689898DDD5}" type="parTrans" cxnId="{5589E45B-62B7-4231-B07E-BE5A13E436D4}">
      <dgm:prSet/>
      <dgm:spPr/>
      <dgm:t>
        <a:bodyPr/>
        <a:lstStyle/>
        <a:p>
          <a:endParaRPr lang="cs-CZ" sz="1800"/>
        </a:p>
      </dgm:t>
    </dgm:pt>
    <dgm:pt modelId="{C0CBD230-99B0-4578-A299-4D769985E82A}" type="sibTrans" cxnId="{5589E45B-62B7-4231-B07E-BE5A13E436D4}">
      <dgm:prSet/>
      <dgm:spPr/>
      <dgm:t>
        <a:bodyPr/>
        <a:lstStyle/>
        <a:p>
          <a:endParaRPr lang="cs-CZ" sz="1800"/>
        </a:p>
      </dgm:t>
    </dgm:pt>
    <dgm:pt modelId="{7DAC26F2-A5F5-4442-A3CD-FC69B55FDD07}">
      <dgm:prSet custT="1"/>
      <dgm:spPr/>
      <dgm:t>
        <a:bodyPr/>
        <a:lstStyle/>
        <a:p>
          <a:r>
            <a:rPr lang="cs-CZ" sz="1200" dirty="0" smtClean="0"/>
            <a:t>4 plata</a:t>
          </a:r>
          <a:endParaRPr lang="cs-CZ" sz="1200" dirty="0"/>
        </a:p>
      </dgm:t>
    </dgm:pt>
    <dgm:pt modelId="{5B3D1A6C-0C74-467C-B796-2FC498DDA22E}" type="parTrans" cxnId="{B8F35F62-061C-409D-8A10-41A3B9EC26C4}">
      <dgm:prSet/>
      <dgm:spPr/>
      <dgm:t>
        <a:bodyPr/>
        <a:lstStyle/>
        <a:p>
          <a:endParaRPr lang="cs-CZ" sz="1800"/>
        </a:p>
      </dgm:t>
    </dgm:pt>
    <dgm:pt modelId="{415853AD-4B94-4831-84AB-AE11E73FB836}" type="sibTrans" cxnId="{B8F35F62-061C-409D-8A10-41A3B9EC26C4}">
      <dgm:prSet/>
      <dgm:spPr/>
      <dgm:t>
        <a:bodyPr/>
        <a:lstStyle/>
        <a:p>
          <a:endParaRPr lang="cs-CZ" sz="1800"/>
        </a:p>
      </dgm:t>
    </dgm:pt>
    <dgm:pt modelId="{92C9409A-CAB8-4E28-A215-9BD908DD279F}">
      <dgm:prSet custT="1"/>
      <dgm:spPr/>
      <dgm:t>
        <a:bodyPr/>
        <a:lstStyle/>
        <a:p>
          <a:r>
            <a:rPr lang="cs-CZ" sz="1200" dirty="0" smtClean="0"/>
            <a:t>4 plata</a:t>
          </a:r>
          <a:endParaRPr lang="cs-CZ" sz="1200" dirty="0"/>
        </a:p>
      </dgm:t>
    </dgm:pt>
    <dgm:pt modelId="{0AAF4047-D55D-48A6-93B4-8C00693D8CE5}" type="parTrans" cxnId="{46A475EC-6039-401B-B621-EA8448AF8138}">
      <dgm:prSet/>
      <dgm:spPr/>
      <dgm:t>
        <a:bodyPr/>
        <a:lstStyle/>
        <a:p>
          <a:endParaRPr lang="cs-CZ" sz="1800"/>
        </a:p>
      </dgm:t>
    </dgm:pt>
    <dgm:pt modelId="{8211BAB3-6DBC-4063-AE6E-A2B9B963430C}" type="sibTrans" cxnId="{46A475EC-6039-401B-B621-EA8448AF8138}">
      <dgm:prSet/>
      <dgm:spPr/>
      <dgm:t>
        <a:bodyPr/>
        <a:lstStyle/>
        <a:p>
          <a:endParaRPr lang="cs-CZ" sz="1800"/>
        </a:p>
      </dgm:t>
    </dgm:pt>
    <dgm:pt modelId="{1DBFA7A6-DFDC-451F-82D8-374DEC8826BA}">
      <dgm:prSet phldrT="[Text]" custT="1"/>
      <dgm:spPr/>
      <dgm:t>
        <a:bodyPr/>
        <a:lstStyle/>
        <a:p>
          <a:r>
            <a:rPr lang="cs-CZ" sz="1200" dirty="0" smtClean="0"/>
            <a:t>4.3.</a:t>
          </a:r>
          <a:endParaRPr lang="cs-CZ" sz="1200" dirty="0"/>
        </a:p>
      </dgm:t>
    </dgm:pt>
    <dgm:pt modelId="{02F461F8-2B35-4A9C-BBFE-67B337F3C002}" type="parTrans" cxnId="{4151B12B-F6DB-4890-BA1D-F752D104C8BA}">
      <dgm:prSet/>
      <dgm:spPr/>
      <dgm:t>
        <a:bodyPr/>
        <a:lstStyle/>
        <a:p>
          <a:endParaRPr lang="cs-CZ" sz="1800"/>
        </a:p>
      </dgm:t>
    </dgm:pt>
    <dgm:pt modelId="{86967ACF-B21F-4DA8-A687-E894DB4ADC07}" type="sibTrans" cxnId="{4151B12B-F6DB-4890-BA1D-F752D104C8BA}">
      <dgm:prSet/>
      <dgm:spPr/>
      <dgm:t>
        <a:bodyPr/>
        <a:lstStyle/>
        <a:p>
          <a:endParaRPr lang="cs-CZ" sz="1800"/>
        </a:p>
      </dgm:t>
    </dgm:pt>
    <dgm:pt modelId="{E8F55F42-1692-4B75-A9A7-7AB820460449}">
      <dgm:prSet phldrT="[Text]" custT="1"/>
      <dgm:spPr/>
      <dgm:t>
        <a:bodyPr/>
        <a:lstStyle/>
        <a:p>
          <a:r>
            <a:rPr lang="cs-CZ" sz="1200" dirty="0" smtClean="0"/>
            <a:t>11.3.</a:t>
          </a:r>
          <a:endParaRPr lang="cs-CZ" sz="1200" dirty="0"/>
        </a:p>
      </dgm:t>
    </dgm:pt>
    <dgm:pt modelId="{0F0CAAAF-47F9-4701-ADF1-BE7486E6CDCE}" type="parTrans" cxnId="{C0ECCC40-D629-454B-B747-5FD3F1B947CF}">
      <dgm:prSet/>
      <dgm:spPr/>
      <dgm:t>
        <a:bodyPr/>
        <a:lstStyle/>
        <a:p>
          <a:endParaRPr lang="cs-CZ" sz="1800"/>
        </a:p>
      </dgm:t>
    </dgm:pt>
    <dgm:pt modelId="{938A6911-7E75-4B19-B5F1-C2471CF3CFD6}" type="sibTrans" cxnId="{C0ECCC40-D629-454B-B747-5FD3F1B947CF}">
      <dgm:prSet/>
      <dgm:spPr/>
      <dgm:t>
        <a:bodyPr/>
        <a:lstStyle/>
        <a:p>
          <a:endParaRPr lang="cs-CZ" sz="1800"/>
        </a:p>
      </dgm:t>
    </dgm:pt>
    <dgm:pt modelId="{7C47F7B3-011F-4CEC-8427-CCAA7F2CBA98}">
      <dgm:prSet phldrT="[Text]" custT="1"/>
      <dgm:spPr/>
      <dgm:t>
        <a:bodyPr/>
        <a:lstStyle/>
        <a:p>
          <a:r>
            <a:rPr lang="cs-CZ" sz="1200" dirty="0" smtClean="0"/>
            <a:t>18.3.</a:t>
          </a:r>
          <a:endParaRPr lang="cs-CZ" sz="1200" dirty="0"/>
        </a:p>
      </dgm:t>
    </dgm:pt>
    <dgm:pt modelId="{00AE7690-CF71-4D38-A403-E0BB11A4346E}" type="parTrans" cxnId="{92F7D65B-0849-4107-B6A5-938E8945B1F2}">
      <dgm:prSet/>
      <dgm:spPr/>
      <dgm:t>
        <a:bodyPr/>
        <a:lstStyle/>
        <a:p>
          <a:endParaRPr lang="cs-CZ" sz="1800"/>
        </a:p>
      </dgm:t>
    </dgm:pt>
    <dgm:pt modelId="{0AC08ACC-0417-421D-984F-1BFD0E8BAC58}" type="sibTrans" cxnId="{92F7D65B-0849-4107-B6A5-938E8945B1F2}">
      <dgm:prSet/>
      <dgm:spPr/>
      <dgm:t>
        <a:bodyPr/>
        <a:lstStyle/>
        <a:p>
          <a:endParaRPr lang="cs-CZ" sz="1800"/>
        </a:p>
      </dgm:t>
    </dgm:pt>
    <dgm:pt modelId="{799F62C1-1A6C-4616-A6C8-A6AFB475C7FF}">
      <dgm:prSet custT="1"/>
      <dgm:spPr/>
      <dgm:t>
        <a:bodyPr/>
        <a:lstStyle/>
        <a:p>
          <a:r>
            <a:rPr lang="cs-CZ" sz="1200" dirty="0" smtClean="0"/>
            <a:t>4 plata</a:t>
          </a:r>
          <a:endParaRPr lang="cs-CZ" sz="1200" dirty="0"/>
        </a:p>
      </dgm:t>
    </dgm:pt>
    <dgm:pt modelId="{F6F5DC9B-D9DB-483C-BBE1-DA1E08317F4A}" type="parTrans" cxnId="{C9A81028-3A58-44F6-B650-9E83BA4347F5}">
      <dgm:prSet/>
      <dgm:spPr/>
      <dgm:t>
        <a:bodyPr/>
        <a:lstStyle/>
        <a:p>
          <a:endParaRPr lang="cs-CZ" sz="1800"/>
        </a:p>
      </dgm:t>
    </dgm:pt>
    <dgm:pt modelId="{B443FCCF-5298-4782-A925-791004CBD23F}" type="sibTrans" cxnId="{C9A81028-3A58-44F6-B650-9E83BA4347F5}">
      <dgm:prSet/>
      <dgm:spPr/>
      <dgm:t>
        <a:bodyPr/>
        <a:lstStyle/>
        <a:p>
          <a:endParaRPr lang="cs-CZ" sz="1800"/>
        </a:p>
      </dgm:t>
    </dgm:pt>
    <dgm:pt modelId="{08458B5B-C826-4E72-858B-F78784CD6022}">
      <dgm:prSet custT="1"/>
      <dgm:spPr/>
      <dgm:t>
        <a:bodyPr/>
        <a:lstStyle/>
        <a:p>
          <a:r>
            <a:rPr lang="cs-CZ" sz="1200" dirty="0" smtClean="0"/>
            <a:t>6 plat</a:t>
          </a:r>
          <a:endParaRPr lang="cs-CZ" sz="1200" dirty="0"/>
        </a:p>
      </dgm:t>
    </dgm:pt>
    <dgm:pt modelId="{1F9858EE-B66B-4770-8BF0-E6A6139C2B0C}" type="parTrans" cxnId="{C306EE67-7A76-4583-8DB0-F57FF35A6637}">
      <dgm:prSet/>
      <dgm:spPr/>
      <dgm:t>
        <a:bodyPr/>
        <a:lstStyle/>
        <a:p>
          <a:endParaRPr lang="cs-CZ" sz="1800"/>
        </a:p>
      </dgm:t>
    </dgm:pt>
    <dgm:pt modelId="{9B7F720A-40E0-4B42-A2DD-6C6F64EBAE95}" type="sibTrans" cxnId="{C306EE67-7A76-4583-8DB0-F57FF35A6637}">
      <dgm:prSet/>
      <dgm:spPr/>
      <dgm:t>
        <a:bodyPr/>
        <a:lstStyle/>
        <a:p>
          <a:endParaRPr lang="cs-CZ" sz="1800"/>
        </a:p>
      </dgm:t>
    </dgm:pt>
    <dgm:pt modelId="{EFFEC532-36CD-4C6D-8649-C355E1350707}">
      <dgm:prSet custT="1"/>
      <dgm:spPr/>
      <dgm:t>
        <a:bodyPr/>
        <a:lstStyle/>
        <a:p>
          <a:r>
            <a:rPr lang="cs-CZ" sz="1200" dirty="0" smtClean="0"/>
            <a:t>6 plat</a:t>
          </a:r>
          <a:endParaRPr lang="cs-CZ" sz="1200" dirty="0"/>
        </a:p>
      </dgm:t>
    </dgm:pt>
    <dgm:pt modelId="{EEE20A43-52D2-4F00-AF4B-6BF0E55DCEBC}" type="parTrans" cxnId="{9937CC13-6B61-46D4-9A4D-E0EE2F01CCC0}">
      <dgm:prSet/>
      <dgm:spPr/>
      <dgm:t>
        <a:bodyPr/>
        <a:lstStyle/>
        <a:p>
          <a:endParaRPr lang="cs-CZ" sz="1800"/>
        </a:p>
      </dgm:t>
    </dgm:pt>
    <dgm:pt modelId="{B6B98BAA-3E4E-4DCA-B24C-6F2D1D511635}" type="sibTrans" cxnId="{9937CC13-6B61-46D4-9A4D-E0EE2F01CCC0}">
      <dgm:prSet/>
      <dgm:spPr/>
      <dgm:t>
        <a:bodyPr/>
        <a:lstStyle/>
        <a:p>
          <a:endParaRPr lang="cs-CZ" sz="1800"/>
        </a:p>
      </dgm:t>
    </dgm:pt>
    <dgm:pt modelId="{9CF808E4-D7FF-4CE0-A16A-2628750967BA}">
      <dgm:prSet custT="1"/>
      <dgm:spPr/>
      <dgm:t>
        <a:bodyPr/>
        <a:lstStyle/>
        <a:p>
          <a:r>
            <a:rPr lang="cs-CZ" sz="1200" dirty="0" smtClean="0"/>
            <a:t>6 plat</a:t>
          </a:r>
          <a:endParaRPr lang="cs-CZ" sz="1200" dirty="0"/>
        </a:p>
      </dgm:t>
    </dgm:pt>
    <dgm:pt modelId="{0843A42E-5F65-409F-B64F-413A0737FB41}" type="parTrans" cxnId="{BD2ABA6D-03B8-4C23-8277-C8183303974E}">
      <dgm:prSet/>
      <dgm:spPr/>
      <dgm:t>
        <a:bodyPr/>
        <a:lstStyle/>
        <a:p>
          <a:endParaRPr lang="cs-CZ" sz="1800"/>
        </a:p>
      </dgm:t>
    </dgm:pt>
    <dgm:pt modelId="{349C3A04-93B6-416A-BDAC-1B4EF36E8C9A}" type="sibTrans" cxnId="{BD2ABA6D-03B8-4C23-8277-C8183303974E}">
      <dgm:prSet/>
      <dgm:spPr/>
      <dgm:t>
        <a:bodyPr/>
        <a:lstStyle/>
        <a:p>
          <a:endParaRPr lang="cs-CZ" sz="1800"/>
        </a:p>
      </dgm:t>
    </dgm:pt>
    <dgm:pt modelId="{D819F71A-F3C6-4E81-B98D-3AEA535B8949}">
      <dgm:prSet phldrT="[Text]" custT="1"/>
      <dgm:spPr/>
      <dgm:t>
        <a:bodyPr/>
        <a:lstStyle/>
        <a:p>
          <a:r>
            <a:rPr lang="cs-CZ" sz="1200" dirty="0" smtClean="0"/>
            <a:t>25.3.</a:t>
          </a:r>
          <a:endParaRPr lang="cs-CZ" sz="1200" dirty="0"/>
        </a:p>
      </dgm:t>
    </dgm:pt>
    <dgm:pt modelId="{EA604948-F56B-4903-8C30-9C7C54609A0C}" type="parTrans" cxnId="{7391C1BD-45CB-490E-8C74-9936E074E04A}">
      <dgm:prSet/>
      <dgm:spPr/>
      <dgm:t>
        <a:bodyPr/>
        <a:lstStyle/>
        <a:p>
          <a:endParaRPr lang="cs-CZ" sz="1800"/>
        </a:p>
      </dgm:t>
    </dgm:pt>
    <dgm:pt modelId="{91FE096B-1948-42D8-9393-DC0B690AA99C}" type="sibTrans" cxnId="{7391C1BD-45CB-490E-8C74-9936E074E04A}">
      <dgm:prSet/>
      <dgm:spPr/>
      <dgm:t>
        <a:bodyPr/>
        <a:lstStyle/>
        <a:p>
          <a:endParaRPr lang="cs-CZ" sz="1800"/>
        </a:p>
      </dgm:t>
    </dgm:pt>
    <dgm:pt modelId="{856CB4ED-8F52-4514-8511-95BCF5AA0837}">
      <dgm:prSet custT="1"/>
      <dgm:spPr/>
      <dgm:t>
        <a:bodyPr/>
        <a:lstStyle/>
        <a:p>
          <a:r>
            <a:rPr lang="cs-CZ" sz="1200" dirty="0" smtClean="0"/>
            <a:t>6 plat</a:t>
          </a:r>
          <a:endParaRPr lang="cs-CZ" sz="1200" dirty="0"/>
        </a:p>
      </dgm:t>
    </dgm:pt>
    <dgm:pt modelId="{C8013585-B756-424B-8078-A77A9E7C3793}" type="parTrans" cxnId="{A359E818-C8FA-4C3E-BCDF-BD3A6988EB4F}">
      <dgm:prSet/>
      <dgm:spPr/>
      <dgm:t>
        <a:bodyPr/>
        <a:lstStyle/>
        <a:p>
          <a:endParaRPr lang="cs-CZ" sz="1800"/>
        </a:p>
      </dgm:t>
    </dgm:pt>
    <dgm:pt modelId="{804B0190-D638-464C-852F-CC661A0B5675}" type="sibTrans" cxnId="{A359E818-C8FA-4C3E-BCDF-BD3A6988EB4F}">
      <dgm:prSet/>
      <dgm:spPr/>
      <dgm:t>
        <a:bodyPr/>
        <a:lstStyle/>
        <a:p>
          <a:endParaRPr lang="cs-CZ" sz="1800"/>
        </a:p>
      </dgm:t>
    </dgm:pt>
    <dgm:pt modelId="{69794BCC-C21B-4254-ACD1-8ED89E87EF67}" type="pres">
      <dgm:prSet presAssocID="{EC858F2C-26BC-4004-8C09-431B463FB4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9C8F955-C3A6-4101-A33A-0BCA3BAC4B42}" type="pres">
      <dgm:prSet presAssocID="{CE940B41-C469-421B-A33F-38B53760D21B}" presName="composite" presStyleCnt="0"/>
      <dgm:spPr/>
    </dgm:pt>
    <dgm:pt modelId="{E6BF99B0-0963-4856-B695-D73EF14F0987}" type="pres">
      <dgm:prSet presAssocID="{CE940B41-C469-421B-A33F-38B53760D21B}" presName="parentText" presStyleLbl="alignNode1" presStyleIdx="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BFD6E8-88C4-4076-8B46-F38F17A765F6}" type="pres">
      <dgm:prSet presAssocID="{CE940B41-C469-421B-A33F-38B53760D21B}" presName="descendantText" presStyleLbl="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EDD199-7FCE-4983-8207-A9363FB76253}" type="pres">
      <dgm:prSet presAssocID="{3BA10E7F-DD5C-4F52-8749-1AC1823B9D1F}" presName="sp" presStyleCnt="0"/>
      <dgm:spPr/>
    </dgm:pt>
    <dgm:pt modelId="{3DBFA1D7-9D37-44A8-86BB-43C9A1277EBC}" type="pres">
      <dgm:prSet presAssocID="{0AB2E5F0-7FEA-4745-AE74-BF0C73017317}" presName="composite" presStyleCnt="0"/>
      <dgm:spPr/>
    </dgm:pt>
    <dgm:pt modelId="{5E18D3F2-29C6-4531-9993-E3835F0FDB09}" type="pres">
      <dgm:prSet presAssocID="{0AB2E5F0-7FEA-4745-AE74-BF0C73017317}" presName="parentText" presStyleLbl="alignNode1" presStyleIdx="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FA4CBA-713B-4918-A428-5076FC25AC9C}" type="pres">
      <dgm:prSet presAssocID="{0AB2E5F0-7FEA-4745-AE74-BF0C73017317}" presName="descendantText" presStyleLbl="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DA65D5-49AB-47D7-9489-41F092D96570}" type="pres">
      <dgm:prSet presAssocID="{9EA8D387-77E1-4350-9E0D-7422BAD8C5D8}" presName="sp" presStyleCnt="0"/>
      <dgm:spPr/>
    </dgm:pt>
    <dgm:pt modelId="{F6C8CFD0-0FD7-41FE-9A90-220BBB87D33F}" type="pres">
      <dgm:prSet presAssocID="{D614B03D-07D4-49F1-82FD-CB63288391E8}" presName="composite" presStyleCnt="0"/>
      <dgm:spPr/>
    </dgm:pt>
    <dgm:pt modelId="{D0A1B0EC-8949-42FB-867D-4F01D0D7C6A9}" type="pres">
      <dgm:prSet presAssocID="{D614B03D-07D4-49F1-82FD-CB63288391E8}" presName="parentText" presStyleLbl="alignNode1" presStyleIdx="2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95EB6F-8C0C-49C8-8B84-AAADE21FC7A2}" type="pres">
      <dgm:prSet presAssocID="{D614B03D-07D4-49F1-82FD-CB63288391E8}" presName="descendantText" presStyleLbl="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66AA7B-347D-4DC0-8E51-5A1A86FB2FAC}" type="pres">
      <dgm:prSet presAssocID="{3EDD6C71-137A-4166-A6A9-E3CD34840285}" presName="sp" presStyleCnt="0"/>
      <dgm:spPr/>
    </dgm:pt>
    <dgm:pt modelId="{7E217DC3-8987-46DC-996E-E6A4D8650B44}" type="pres">
      <dgm:prSet presAssocID="{3C6BE6EF-EE2A-4AB8-949F-7615B144CD67}" presName="composite" presStyleCnt="0"/>
      <dgm:spPr/>
    </dgm:pt>
    <dgm:pt modelId="{92BBAD8D-FAF9-4AC0-B8A7-658668C1FCDB}" type="pres">
      <dgm:prSet presAssocID="{3C6BE6EF-EE2A-4AB8-949F-7615B144CD67}" presName="parentText" presStyleLbl="alignNode1" presStyleIdx="3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5DDA8D-185E-4F56-A679-CF46BF663A8E}" type="pres">
      <dgm:prSet presAssocID="{3C6BE6EF-EE2A-4AB8-949F-7615B144CD67}" presName="descendantText" presStyleLbl="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6DBEB7-B447-49F1-9E5F-D1747B5AF7BE}" type="pres">
      <dgm:prSet presAssocID="{8AB5FF49-A6B2-4066-9F80-D501C51DA214}" presName="sp" presStyleCnt="0"/>
      <dgm:spPr/>
    </dgm:pt>
    <dgm:pt modelId="{3B0A05FF-5F58-4F15-ACD1-46611B43ABDE}" type="pres">
      <dgm:prSet presAssocID="{37C2A1E4-94EF-4801-B955-29EA54A8EA63}" presName="composite" presStyleCnt="0"/>
      <dgm:spPr/>
    </dgm:pt>
    <dgm:pt modelId="{D87450F2-6C77-4F92-A539-21AC49A53CEA}" type="pres">
      <dgm:prSet presAssocID="{37C2A1E4-94EF-4801-B955-29EA54A8EA63}" presName="parentText" presStyleLbl="alignNode1" presStyleIdx="4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632C49-0ECC-46FE-9C9E-936E5F48DD99}" type="pres">
      <dgm:prSet presAssocID="{37C2A1E4-94EF-4801-B955-29EA54A8EA63}" presName="descendantText" presStyleLbl="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35CE80-D6D4-49D0-8B08-B59044C41A55}" type="pres">
      <dgm:prSet presAssocID="{F012B345-AA63-42D1-A9B7-9EE52890BE50}" presName="sp" presStyleCnt="0"/>
      <dgm:spPr/>
    </dgm:pt>
    <dgm:pt modelId="{F49E3597-BBC5-4FCD-9841-703BA2213EC6}" type="pres">
      <dgm:prSet presAssocID="{F51A5CF7-F4C4-42DF-902C-CE95CABBFF22}" presName="composite" presStyleCnt="0"/>
      <dgm:spPr/>
    </dgm:pt>
    <dgm:pt modelId="{DF3FAE9C-0305-477D-AA21-F302539766E1}" type="pres">
      <dgm:prSet presAssocID="{F51A5CF7-F4C4-42DF-902C-CE95CABBFF22}" presName="parentText" presStyleLbl="alignNode1" presStyleIdx="5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F33C98-399D-4C7B-89D2-84FE586DD726}" type="pres">
      <dgm:prSet presAssocID="{F51A5CF7-F4C4-42DF-902C-CE95CABBFF22}" presName="descendantText" presStyleLbl="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2232EE-668C-4143-9D62-2384A05EF285}" type="pres">
      <dgm:prSet presAssocID="{0591FF61-4F06-4891-9659-C034A9E54B78}" presName="sp" presStyleCnt="0"/>
      <dgm:spPr/>
    </dgm:pt>
    <dgm:pt modelId="{3C18B689-B244-40A4-975D-062E1F0B34D5}" type="pres">
      <dgm:prSet presAssocID="{0A6D2FAE-312A-4FA1-94F5-351217B5DE3D}" presName="composite" presStyleCnt="0"/>
      <dgm:spPr/>
    </dgm:pt>
    <dgm:pt modelId="{98E6CF55-B7A4-409E-ACC5-1B92E0273C37}" type="pres">
      <dgm:prSet presAssocID="{0A6D2FAE-312A-4FA1-94F5-351217B5DE3D}" presName="parentText" presStyleLbl="alignNode1" presStyleIdx="6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A510F8-A6EB-47C7-A2F8-4B921163ABDF}" type="pres">
      <dgm:prSet presAssocID="{0A6D2FAE-312A-4FA1-94F5-351217B5DE3D}" presName="descendantText" presStyleLbl="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13BCED-A161-40F9-82ED-3787D540BDC5}" type="pres">
      <dgm:prSet presAssocID="{ACC486AB-843B-4ECE-9BBE-985AE2C3B3B3}" presName="sp" presStyleCnt="0"/>
      <dgm:spPr/>
    </dgm:pt>
    <dgm:pt modelId="{0E0F2A78-F47E-4CDD-BCDA-5009E3EDBC3B}" type="pres">
      <dgm:prSet presAssocID="{94486278-ABC0-4D03-B9C2-8E538883C719}" presName="composite" presStyleCnt="0"/>
      <dgm:spPr/>
    </dgm:pt>
    <dgm:pt modelId="{7DEB38CD-6EE7-41D3-8AD2-894E91F492BD}" type="pres">
      <dgm:prSet presAssocID="{94486278-ABC0-4D03-B9C2-8E538883C719}" presName="parentText" presStyleLbl="alignNode1" presStyleIdx="7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A1F0FE-704D-496B-A6FA-B9454E136A62}" type="pres">
      <dgm:prSet presAssocID="{94486278-ABC0-4D03-B9C2-8E538883C719}" presName="descendantText" presStyleLbl="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EF234E-F905-4D4D-8F88-642294E7D8CD}" type="pres">
      <dgm:prSet presAssocID="{EA4B0FDD-5258-4AFE-9BAD-0854E234E9EA}" presName="sp" presStyleCnt="0"/>
      <dgm:spPr/>
    </dgm:pt>
    <dgm:pt modelId="{A33DB643-180F-4F2D-A040-072156340D9A}" type="pres">
      <dgm:prSet presAssocID="{1DBFA7A6-DFDC-451F-82D8-374DEC8826BA}" presName="composite" presStyleCnt="0"/>
      <dgm:spPr/>
    </dgm:pt>
    <dgm:pt modelId="{20B428E8-C2C1-4552-9931-35242AD67C55}" type="pres">
      <dgm:prSet presAssocID="{1DBFA7A6-DFDC-451F-82D8-374DEC8826BA}" presName="parentText" presStyleLbl="alignNode1" presStyleIdx="8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74BD8D-905C-4E86-8874-B128970922B7}" type="pres">
      <dgm:prSet presAssocID="{1DBFA7A6-DFDC-451F-82D8-374DEC8826BA}" presName="descendantText" presStyleLbl="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176D25-89D9-4B6E-908E-E6C6EFF19E52}" type="pres">
      <dgm:prSet presAssocID="{86967ACF-B21F-4DA8-A687-E894DB4ADC07}" presName="sp" presStyleCnt="0"/>
      <dgm:spPr/>
    </dgm:pt>
    <dgm:pt modelId="{D406F2BD-6EF2-4B87-83F3-8AC6758F8C55}" type="pres">
      <dgm:prSet presAssocID="{E8F55F42-1692-4B75-A9A7-7AB820460449}" presName="composite" presStyleCnt="0"/>
      <dgm:spPr/>
    </dgm:pt>
    <dgm:pt modelId="{DAED1C54-E2EE-4405-B616-4AD3001BE90E}" type="pres">
      <dgm:prSet presAssocID="{E8F55F42-1692-4B75-A9A7-7AB820460449}" presName="parentText" presStyleLbl="alignNode1" presStyleIdx="9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028C71-5F0D-4464-BAD7-C8A224A59AA8}" type="pres">
      <dgm:prSet presAssocID="{E8F55F42-1692-4B75-A9A7-7AB820460449}" presName="descendantText" presStyleLbl="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CE7329-AD45-4ED9-8934-9895F54743EB}" type="pres">
      <dgm:prSet presAssocID="{938A6911-7E75-4B19-B5F1-C2471CF3CFD6}" presName="sp" presStyleCnt="0"/>
      <dgm:spPr/>
    </dgm:pt>
    <dgm:pt modelId="{550AAB22-A772-4096-BEBC-94DD9EB8CFB9}" type="pres">
      <dgm:prSet presAssocID="{7C47F7B3-011F-4CEC-8427-CCAA7F2CBA98}" presName="composite" presStyleCnt="0"/>
      <dgm:spPr/>
    </dgm:pt>
    <dgm:pt modelId="{169C0B87-6997-458F-8A05-4D9EFA0A1BDB}" type="pres">
      <dgm:prSet presAssocID="{7C47F7B3-011F-4CEC-8427-CCAA7F2CBA98}" presName="parentText" presStyleLbl="alignNode1" presStyleIdx="1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8058F9-521D-4996-955B-832EE6689C96}" type="pres">
      <dgm:prSet presAssocID="{7C47F7B3-011F-4CEC-8427-CCAA7F2CBA98}" presName="descendantText" presStyleLbl="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B3A741-7447-4A28-99A7-DEA3E4BD5B73}" type="pres">
      <dgm:prSet presAssocID="{0AC08ACC-0417-421D-984F-1BFD0E8BAC58}" presName="sp" presStyleCnt="0"/>
      <dgm:spPr/>
    </dgm:pt>
    <dgm:pt modelId="{368E60B1-2A65-47B3-846B-CDE7B7B298FC}" type="pres">
      <dgm:prSet presAssocID="{D819F71A-F3C6-4E81-B98D-3AEA535B8949}" presName="composite" presStyleCnt="0"/>
      <dgm:spPr/>
    </dgm:pt>
    <dgm:pt modelId="{2095C9BD-59C0-477B-8144-8F9B1BB72F06}" type="pres">
      <dgm:prSet presAssocID="{D819F71A-F3C6-4E81-B98D-3AEA535B8949}" presName="parentText" presStyleLbl="alignNode1" presStyleIdx="1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C80658-D787-4B1F-982C-F915D1E518B1}" type="pres">
      <dgm:prSet presAssocID="{D819F71A-F3C6-4E81-B98D-3AEA535B8949}" presName="descendantText" presStyleLbl="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9B2318-B9FF-4BCF-B846-DD6798DC5390}" type="presOf" srcId="{CE940B41-C469-421B-A33F-38B53760D21B}" destId="{E6BF99B0-0963-4856-B695-D73EF14F0987}" srcOrd="0" destOrd="0" presId="urn:microsoft.com/office/officeart/2005/8/layout/chevron2"/>
    <dgm:cxn modelId="{78289E87-3704-47B2-AA6F-99E3AA46E164}" srcId="{CE940B41-C469-421B-A33F-38B53760D21B}" destId="{249CFE8C-3758-4B6C-9F96-A9E03BFF902D}" srcOrd="0" destOrd="0" parTransId="{2ED9948D-0DDF-4485-A274-ADCA7506CC2E}" sibTransId="{B867F404-FDC2-4412-837A-8DE048795F6F}"/>
    <dgm:cxn modelId="{E3F60AF5-18E8-4CB6-855A-02B2AFDBDED3}" type="presOf" srcId="{EFFEC532-36CD-4C6D-8649-C355E1350707}" destId="{6D028C71-5F0D-4464-BAD7-C8A224A59AA8}" srcOrd="0" destOrd="0" presId="urn:microsoft.com/office/officeart/2005/8/layout/chevron2"/>
    <dgm:cxn modelId="{BD2ABA6D-03B8-4C23-8277-C8183303974E}" srcId="{7C47F7B3-011F-4CEC-8427-CCAA7F2CBA98}" destId="{9CF808E4-D7FF-4CE0-A16A-2628750967BA}" srcOrd="0" destOrd="0" parTransId="{0843A42E-5F65-409F-B64F-413A0737FB41}" sibTransId="{349C3A04-93B6-416A-BDAC-1B4EF36E8C9A}"/>
    <dgm:cxn modelId="{1044C79B-9CF2-4BBF-8D03-41F77108CFC1}" type="presOf" srcId="{E8F55F42-1692-4B75-A9A7-7AB820460449}" destId="{DAED1C54-E2EE-4405-B616-4AD3001BE90E}" srcOrd="0" destOrd="0" presId="urn:microsoft.com/office/officeart/2005/8/layout/chevron2"/>
    <dgm:cxn modelId="{32645476-5DB3-4AA7-8EB4-4AA03372F561}" type="presOf" srcId="{EC858F2C-26BC-4004-8C09-431B463FB444}" destId="{69794BCC-C21B-4254-ACD1-8ED89E87EF67}" srcOrd="0" destOrd="0" presId="urn:microsoft.com/office/officeart/2005/8/layout/chevron2"/>
    <dgm:cxn modelId="{E76B15D7-E644-4C31-A980-6D8916657BBE}" type="presOf" srcId="{0AB2E5F0-7FEA-4745-AE74-BF0C73017317}" destId="{5E18D3F2-29C6-4531-9993-E3835F0FDB09}" srcOrd="0" destOrd="0" presId="urn:microsoft.com/office/officeart/2005/8/layout/chevron2"/>
    <dgm:cxn modelId="{5F34A3D0-949A-4BE7-8BC2-D47E10150B23}" type="presOf" srcId="{94486278-ABC0-4D03-B9C2-8E538883C719}" destId="{7DEB38CD-6EE7-41D3-8AD2-894E91F492BD}" srcOrd="0" destOrd="0" presId="urn:microsoft.com/office/officeart/2005/8/layout/chevron2"/>
    <dgm:cxn modelId="{61E10285-3191-401E-8DF0-51D1D83A73A1}" type="presOf" srcId="{0A6D2FAE-312A-4FA1-94F5-351217B5DE3D}" destId="{98E6CF55-B7A4-409E-ACC5-1B92E0273C37}" srcOrd="0" destOrd="0" presId="urn:microsoft.com/office/officeart/2005/8/layout/chevron2"/>
    <dgm:cxn modelId="{7391C1BD-45CB-490E-8C74-9936E074E04A}" srcId="{EC858F2C-26BC-4004-8C09-431B463FB444}" destId="{D819F71A-F3C6-4E81-B98D-3AEA535B8949}" srcOrd="11" destOrd="0" parTransId="{EA604948-F56B-4903-8C30-9C7C54609A0C}" sibTransId="{91FE096B-1948-42D8-9393-DC0B690AA99C}"/>
    <dgm:cxn modelId="{C0ECCC40-D629-454B-B747-5FD3F1B947CF}" srcId="{EC858F2C-26BC-4004-8C09-431B463FB444}" destId="{E8F55F42-1692-4B75-A9A7-7AB820460449}" srcOrd="9" destOrd="0" parTransId="{0F0CAAAF-47F9-4701-ADF1-BE7486E6CDCE}" sibTransId="{938A6911-7E75-4B19-B5F1-C2471CF3CFD6}"/>
    <dgm:cxn modelId="{8E65433A-F43A-4324-9879-4BBBCA9CAFDE}" type="presOf" srcId="{92C9409A-CAB8-4E28-A215-9BD908DD279F}" destId="{3DA510F8-A6EB-47C7-A2F8-4B921163ABDF}" srcOrd="0" destOrd="0" presId="urn:microsoft.com/office/officeart/2005/8/layout/chevron2"/>
    <dgm:cxn modelId="{55C246AE-C44C-40C4-A239-80E5E87B5E60}" type="presOf" srcId="{799F62C1-1A6C-4616-A6C8-A6AFB475C7FF}" destId="{55A1F0FE-704D-496B-A6FA-B9454E136A62}" srcOrd="0" destOrd="0" presId="urn:microsoft.com/office/officeart/2005/8/layout/chevron2"/>
    <dgm:cxn modelId="{453873AF-7923-4DE1-BAB6-8CF2F135F7CD}" srcId="{EC858F2C-26BC-4004-8C09-431B463FB444}" destId="{94486278-ABC0-4D03-B9C2-8E538883C719}" srcOrd="7" destOrd="0" parTransId="{8F7FFBE2-9D85-440D-BE7B-87D12EFD878F}" sibTransId="{EA4B0FDD-5258-4AFE-9BAD-0854E234E9EA}"/>
    <dgm:cxn modelId="{BA778C0E-79F9-4864-B475-B8F2816BC8C4}" type="presOf" srcId="{3C6BE6EF-EE2A-4AB8-949F-7615B144CD67}" destId="{92BBAD8D-FAF9-4AC0-B8A7-658668C1FCDB}" srcOrd="0" destOrd="0" presId="urn:microsoft.com/office/officeart/2005/8/layout/chevron2"/>
    <dgm:cxn modelId="{C64578FC-9131-4853-BCAA-CA3575ECB21C}" type="presOf" srcId="{C60D2A0E-899D-4689-A002-0D494A2C8135}" destId="{C595EB6F-8C0C-49C8-8B84-AAADE21FC7A2}" srcOrd="0" destOrd="0" presId="urn:microsoft.com/office/officeart/2005/8/layout/chevron2"/>
    <dgm:cxn modelId="{7EBC5D4F-A289-41BB-AA8D-13BE5DB7C85E}" type="presOf" srcId="{D6C817B0-ED7D-4191-846C-2719390B2256}" destId="{055DDA8D-185E-4F56-A679-CF46BF663A8E}" srcOrd="0" destOrd="0" presId="urn:microsoft.com/office/officeart/2005/8/layout/chevron2"/>
    <dgm:cxn modelId="{6153C4F3-E995-44F3-9465-3BFAE58D0039}" srcId="{EC858F2C-26BC-4004-8C09-431B463FB444}" destId="{0AB2E5F0-7FEA-4745-AE74-BF0C73017317}" srcOrd="1" destOrd="0" parTransId="{C66337C1-E3CD-4010-A5FC-8D6B1E277BC9}" sibTransId="{9EA8D387-77E1-4350-9E0D-7422BAD8C5D8}"/>
    <dgm:cxn modelId="{0A13D535-A28C-441C-AF40-904580010C84}" type="presOf" srcId="{7DAC26F2-A5F5-4442-A3CD-FC69B55FDD07}" destId="{6AF33C98-399D-4C7B-89D2-84FE586DD726}" srcOrd="0" destOrd="0" presId="urn:microsoft.com/office/officeart/2005/8/layout/chevron2"/>
    <dgm:cxn modelId="{8BAC4398-521D-4FDD-9713-CFFFB143D825}" srcId="{3C6BE6EF-EE2A-4AB8-949F-7615B144CD67}" destId="{D6C817B0-ED7D-4191-846C-2719390B2256}" srcOrd="0" destOrd="0" parTransId="{7E1FE8F6-3D3A-41E5-821A-17DB88411F45}" sibTransId="{C9707C4B-FC56-440F-8F85-366BE85BB151}"/>
    <dgm:cxn modelId="{E6744B74-08B8-453C-8DE8-4B203EC09A28}" type="presOf" srcId="{F51A5CF7-F4C4-42DF-902C-CE95CABBFF22}" destId="{DF3FAE9C-0305-477D-AA21-F302539766E1}" srcOrd="0" destOrd="0" presId="urn:microsoft.com/office/officeart/2005/8/layout/chevron2"/>
    <dgm:cxn modelId="{C306EE67-7A76-4583-8DB0-F57FF35A6637}" srcId="{1DBFA7A6-DFDC-451F-82D8-374DEC8826BA}" destId="{08458B5B-C826-4E72-858B-F78784CD6022}" srcOrd="0" destOrd="0" parTransId="{1F9858EE-B66B-4770-8BF0-E6A6139C2B0C}" sibTransId="{9B7F720A-40E0-4B42-A2DD-6C6F64EBAE95}"/>
    <dgm:cxn modelId="{C084FD0A-3992-48DC-BA6D-121BA08A2115}" type="presOf" srcId="{08458B5B-C826-4E72-858B-F78784CD6022}" destId="{A674BD8D-905C-4E86-8874-B128970922B7}" srcOrd="0" destOrd="0" presId="urn:microsoft.com/office/officeart/2005/8/layout/chevron2"/>
    <dgm:cxn modelId="{33486563-2F44-4C9D-89E7-87AF7FDAE554}" type="presOf" srcId="{9CF808E4-D7FF-4CE0-A16A-2628750967BA}" destId="{558058F9-521D-4996-955B-832EE6689C96}" srcOrd="0" destOrd="0" presId="urn:microsoft.com/office/officeart/2005/8/layout/chevron2"/>
    <dgm:cxn modelId="{A359E818-C8FA-4C3E-BCDF-BD3A6988EB4F}" srcId="{D819F71A-F3C6-4E81-B98D-3AEA535B8949}" destId="{856CB4ED-8F52-4514-8511-95BCF5AA0837}" srcOrd="0" destOrd="0" parTransId="{C8013585-B756-424B-8078-A77A9E7C3793}" sibTransId="{804B0190-D638-464C-852F-CC661A0B5675}"/>
    <dgm:cxn modelId="{46A475EC-6039-401B-B621-EA8448AF8138}" srcId="{0A6D2FAE-312A-4FA1-94F5-351217B5DE3D}" destId="{92C9409A-CAB8-4E28-A215-9BD908DD279F}" srcOrd="0" destOrd="0" parTransId="{0AAF4047-D55D-48A6-93B4-8C00693D8CE5}" sibTransId="{8211BAB3-6DBC-4063-AE6E-A2B9B963430C}"/>
    <dgm:cxn modelId="{FF840117-95A6-4A65-AC0C-8A3E4D283362}" srcId="{EC858F2C-26BC-4004-8C09-431B463FB444}" destId="{0A6D2FAE-312A-4FA1-94F5-351217B5DE3D}" srcOrd="6" destOrd="0" parTransId="{ACB3070C-5DDA-4244-8EF7-1174098AD0AA}" sibTransId="{ACC486AB-843B-4ECE-9BBE-985AE2C3B3B3}"/>
    <dgm:cxn modelId="{07514CA6-A2C7-47C6-B7D5-37EF7A43153E}" type="presOf" srcId="{7C47F7B3-011F-4CEC-8427-CCAA7F2CBA98}" destId="{169C0B87-6997-458F-8A05-4D9EFA0A1BDB}" srcOrd="0" destOrd="0" presId="urn:microsoft.com/office/officeart/2005/8/layout/chevron2"/>
    <dgm:cxn modelId="{0FD4EAAA-EEAB-4F48-B31F-84FCE1611C52}" srcId="{D614B03D-07D4-49F1-82FD-CB63288391E8}" destId="{C60D2A0E-899D-4689-A002-0D494A2C8135}" srcOrd="0" destOrd="0" parTransId="{85271061-4479-4229-A834-0870A5F1D42C}" sibTransId="{B18D4A94-F25C-414D-8A70-49271D9EBFA4}"/>
    <dgm:cxn modelId="{C3E88C51-9366-401D-BC66-88EB3E1CCB1C}" type="presOf" srcId="{249CFE8C-3758-4B6C-9F96-A9E03BFF902D}" destId="{A4BFD6E8-88C4-4076-8B46-F38F17A765F6}" srcOrd="0" destOrd="0" presId="urn:microsoft.com/office/officeart/2005/8/layout/chevron2"/>
    <dgm:cxn modelId="{6C8E0A8C-C14C-4FFA-AAD9-E982C6B86BCD}" srcId="{EC858F2C-26BC-4004-8C09-431B463FB444}" destId="{CE940B41-C469-421B-A33F-38B53760D21B}" srcOrd="0" destOrd="0" parTransId="{F5702BB6-E1E8-4C9B-8B8F-B694ABBEBEA4}" sibTransId="{3BA10E7F-DD5C-4F52-8749-1AC1823B9D1F}"/>
    <dgm:cxn modelId="{27D13D0C-3D40-41EA-B088-ADFE856F0665}" type="presOf" srcId="{902692CC-0B8F-466E-9158-6BB394333B1F}" destId="{2EFA4CBA-713B-4918-A428-5076FC25AC9C}" srcOrd="0" destOrd="0" presId="urn:microsoft.com/office/officeart/2005/8/layout/chevron2"/>
    <dgm:cxn modelId="{5EEA3D2B-AADA-47A6-995C-C7CE210BBE73}" type="presOf" srcId="{1DBFA7A6-DFDC-451F-82D8-374DEC8826BA}" destId="{20B428E8-C2C1-4552-9931-35242AD67C55}" srcOrd="0" destOrd="0" presId="urn:microsoft.com/office/officeart/2005/8/layout/chevron2"/>
    <dgm:cxn modelId="{E64F5D1A-CF50-484E-BC30-249E3D5E5E2A}" type="presOf" srcId="{D614B03D-07D4-49F1-82FD-CB63288391E8}" destId="{D0A1B0EC-8949-42FB-867D-4F01D0D7C6A9}" srcOrd="0" destOrd="0" presId="urn:microsoft.com/office/officeart/2005/8/layout/chevron2"/>
    <dgm:cxn modelId="{32B1C417-0B52-49B6-8705-675D664C49F6}" type="presOf" srcId="{37C2A1E4-94EF-4801-B955-29EA54A8EA63}" destId="{D87450F2-6C77-4F92-A539-21AC49A53CEA}" srcOrd="0" destOrd="0" presId="urn:microsoft.com/office/officeart/2005/8/layout/chevron2"/>
    <dgm:cxn modelId="{A621A97C-7A43-41E3-9139-0979F9670B3E}" srcId="{0AB2E5F0-7FEA-4745-AE74-BF0C73017317}" destId="{902692CC-0B8F-466E-9158-6BB394333B1F}" srcOrd="0" destOrd="0" parTransId="{918FD445-4A67-4A76-A016-EF8B5189DDFD}" sibTransId="{89A8A29B-F41D-4A0C-858D-5B4910C159F2}"/>
    <dgm:cxn modelId="{5320D9D0-9353-418B-869E-FF47C02FDDD9}" type="presOf" srcId="{D819F71A-F3C6-4E81-B98D-3AEA535B8949}" destId="{2095C9BD-59C0-477B-8144-8F9B1BB72F06}" srcOrd="0" destOrd="0" presId="urn:microsoft.com/office/officeart/2005/8/layout/chevron2"/>
    <dgm:cxn modelId="{6ECA7105-DABC-4D54-8F4F-3DBF3E7A0828}" srcId="{EC858F2C-26BC-4004-8C09-431B463FB444}" destId="{D614B03D-07D4-49F1-82FD-CB63288391E8}" srcOrd="2" destOrd="0" parTransId="{61354550-117F-4172-A026-586C5B1FFE67}" sibTransId="{3EDD6C71-137A-4166-A6A9-E3CD34840285}"/>
    <dgm:cxn modelId="{B40563A1-97A0-4D72-9827-301802CF74F5}" type="presOf" srcId="{EB7C408C-C322-4F61-8D6E-C3208EADF20D}" destId="{98632C49-0ECC-46FE-9C9E-936E5F48DD99}" srcOrd="0" destOrd="0" presId="urn:microsoft.com/office/officeart/2005/8/layout/chevron2"/>
    <dgm:cxn modelId="{662508BC-86C5-40DB-8575-D125220FB6B6}" srcId="{EC858F2C-26BC-4004-8C09-431B463FB444}" destId="{F51A5CF7-F4C4-42DF-902C-CE95CABBFF22}" srcOrd="5" destOrd="0" parTransId="{51498140-418F-45E5-8100-8A942CCA19E5}" sibTransId="{0591FF61-4F06-4891-9659-C034A9E54B78}"/>
    <dgm:cxn modelId="{92EF06F4-8385-4A9D-9A7A-F03088D3134E}" srcId="{EC858F2C-26BC-4004-8C09-431B463FB444}" destId="{37C2A1E4-94EF-4801-B955-29EA54A8EA63}" srcOrd="4" destOrd="0" parTransId="{E8FBDCB2-56F5-4954-A425-6212358FA450}" sibTransId="{F012B345-AA63-42D1-A9B7-9EE52890BE50}"/>
    <dgm:cxn modelId="{5589E45B-62B7-4231-B07E-BE5A13E436D4}" srcId="{37C2A1E4-94EF-4801-B955-29EA54A8EA63}" destId="{EB7C408C-C322-4F61-8D6E-C3208EADF20D}" srcOrd="0" destOrd="0" parTransId="{44D9CD05-348C-4FE2-B624-74689898DDD5}" sibTransId="{C0CBD230-99B0-4578-A299-4D769985E82A}"/>
    <dgm:cxn modelId="{9937CC13-6B61-46D4-9A4D-E0EE2F01CCC0}" srcId="{E8F55F42-1692-4B75-A9A7-7AB820460449}" destId="{EFFEC532-36CD-4C6D-8649-C355E1350707}" srcOrd="0" destOrd="0" parTransId="{EEE20A43-52D2-4F00-AF4B-6BF0E55DCEBC}" sibTransId="{B6B98BAA-3E4E-4DCA-B24C-6F2D1D511635}"/>
    <dgm:cxn modelId="{44FABB6F-517C-4D1B-AD2D-4933FF63B8CB}" srcId="{EC858F2C-26BC-4004-8C09-431B463FB444}" destId="{3C6BE6EF-EE2A-4AB8-949F-7615B144CD67}" srcOrd="3" destOrd="0" parTransId="{F4727773-58E0-4A7C-AED4-EC6F45731C0F}" sibTransId="{8AB5FF49-A6B2-4066-9F80-D501C51DA214}"/>
    <dgm:cxn modelId="{A4EBBA85-80A1-490F-A79A-AB87C3D1257D}" type="presOf" srcId="{856CB4ED-8F52-4514-8511-95BCF5AA0837}" destId="{EDC80658-D787-4B1F-982C-F915D1E518B1}" srcOrd="0" destOrd="0" presId="urn:microsoft.com/office/officeart/2005/8/layout/chevron2"/>
    <dgm:cxn modelId="{92F7D65B-0849-4107-B6A5-938E8945B1F2}" srcId="{EC858F2C-26BC-4004-8C09-431B463FB444}" destId="{7C47F7B3-011F-4CEC-8427-CCAA7F2CBA98}" srcOrd="10" destOrd="0" parTransId="{00AE7690-CF71-4D38-A403-E0BB11A4346E}" sibTransId="{0AC08ACC-0417-421D-984F-1BFD0E8BAC58}"/>
    <dgm:cxn modelId="{C9A81028-3A58-44F6-B650-9E83BA4347F5}" srcId="{94486278-ABC0-4D03-B9C2-8E538883C719}" destId="{799F62C1-1A6C-4616-A6C8-A6AFB475C7FF}" srcOrd="0" destOrd="0" parTransId="{F6F5DC9B-D9DB-483C-BBE1-DA1E08317F4A}" sibTransId="{B443FCCF-5298-4782-A925-791004CBD23F}"/>
    <dgm:cxn modelId="{B8F35F62-061C-409D-8A10-41A3B9EC26C4}" srcId="{F51A5CF7-F4C4-42DF-902C-CE95CABBFF22}" destId="{7DAC26F2-A5F5-4442-A3CD-FC69B55FDD07}" srcOrd="0" destOrd="0" parTransId="{5B3D1A6C-0C74-467C-B796-2FC498DDA22E}" sibTransId="{415853AD-4B94-4831-84AB-AE11E73FB836}"/>
    <dgm:cxn modelId="{4151B12B-F6DB-4890-BA1D-F752D104C8BA}" srcId="{EC858F2C-26BC-4004-8C09-431B463FB444}" destId="{1DBFA7A6-DFDC-451F-82D8-374DEC8826BA}" srcOrd="8" destOrd="0" parTransId="{02F461F8-2B35-4A9C-BBFE-67B337F3C002}" sibTransId="{86967ACF-B21F-4DA8-A687-E894DB4ADC07}"/>
    <dgm:cxn modelId="{074E04F4-E098-4EBC-A7DF-9D14C16838ED}" type="presParOf" srcId="{69794BCC-C21B-4254-ACD1-8ED89E87EF67}" destId="{E9C8F955-C3A6-4101-A33A-0BCA3BAC4B42}" srcOrd="0" destOrd="0" presId="urn:microsoft.com/office/officeart/2005/8/layout/chevron2"/>
    <dgm:cxn modelId="{E33A5874-6591-4391-9059-21DAC33DE4B5}" type="presParOf" srcId="{E9C8F955-C3A6-4101-A33A-0BCA3BAC4B42}" destId="{E6BF99B0-0963-4856-B695-D73EF14F0987}" srcOrd="0" destOrd="0" presId="urn:microsoft.com/office/officeart/2005/8/layout/chevron2"/>
    <dgm:cxn modelId="{CB9A1D89-7B34-426D-846B-0D1D5BFF5D31}" type="presParOf" srcId="{E9C8F955-C3A6-4101-A33A-0BCA3BAC4B42}" destId="{A4BFD6E8-88C4-4076-8B46-F38F17A765F6}" srcOrd="1" destOrd="0" presId="urn:microsoft.com/office/officeart/2005/8/layout/chevron2"/>
    <dgm:cxn modelId="{D5920E82-AEE1-4389-ACAE-CE231C6D478C}" type="presParOf" srcId="{69794BCC-C21B-4254-ACD1-8ED89E87EF67}" destId="{D9EDD199-7FCE-4983-8207-A9363FB76253}" srcOrd="1" destOrd="0" presId="urn:microsoft.com/office/officeart/2005/8/layout/chevron2"/>
    <dgm:cxn modelId="{5AA98C1C-325B-4E12-ABAC-7E329EE3E7DF}" type="presParOf" srcId="{69794BCC-C21B-4254-ACD1-8ED89E87EF67}" destId="{3DBFA1D7-9D37-44A8-86BB-43C9A1277EBC}" srcOrd="2" destOrd="0" presId="urn:microsoft.com/office/officeart/2005/8/layout/chevron2"/>
    <dgm:cxn modelId="{F6CE1B0D-04C5-4D61-AEA5-736965C6D190}" type="presParOf" srcId="{3DBFA1D7-9D37-44A8-86BB-43C9A1277EBC}" destId="{5E18D3F2-29C6-4531-9993-E3835F0FDB09}" srcOrd="0" destOrd="0" presId="urn:microsoft.com/office/officeart/2005/8/layout/chevron2"/>
    <dgm:cxn modelId="{E0B5424C-E855-4065-93A4-93EA3E2B22AE}" type="presParOf" srcId="{3DBFA1D7-9D37-44A8-86BB-43C9A1277EBC}" destId="{2EFA4CBA-713B-4918-A428-5076FC25AC9C}" srcOrd="1" destOrd="0" presId="urn:microsoft.com/office/officeart/2005/8/layout/chevron2"/>
    <dgm:cxn modelId="{08D2B936-DCFD-42F1-9B1D-5385025881DF}" type="presParOf" srcId="{69794BCC-C21B-4254-ACD1-8ED89E87EF67}" destId="{4DDA65D5-49AB-47D7-9489-41F092D96570}" srcOrd="3" destOrd="0" presId="urn:microsoft.com/office/officeart/2005/8/layout/chevron2"/>
    <dgm:cxn modelId="{06D9BB5D-49A6-4069-B565-307C7EF1CD74}" type="presParOf" srcId="{69794BCC-C21B-4254-ACD1-8ED89E87EF67}" destId="{F6C8CFD0-0FD7-41FE-9A90-220BBB87D33F}" srcOrd="4" destOrd="0" presId="urn:microsoft.com/office/officeart/2005/8/layout/chevron2"/>
    <dgm:cxn modelId="{CF2BA063-9DB5-4EEA-A603-A2CB2638A072}" type="presParOf" srcId="{F6C8CFD0-0FD7-41FE-9A90-220BBB87D33F}" destId="{D0A1B0EC-8949-42FB-867D-4F01D0D7C6A9}" srcOrd="0" destOrd="0" presId="urn:microsoft.com/office/officeart/2005/8/layout/chevron2"/>
    <dgm:cxn modelId="{00DF93A9-BD95-415F-8C2C-2485356B4969}" type="presParOf" srcId="{F6C8CFD0-0FD7-41FE-9A90-220BBB87D33F}" destId="{C595EB6F-8C0C-49C8-8B84-AAADE21FC7A2}" srcOrd="1" destOrd="0" presId="urn:microsoft.com/office/officeart/2005/8/layout/chevron2"/>
    <dgm:cxn modelId="{9BB02880-DF0C-4083-80D1-CD7DA81DDA3A}" type="presParOf" srcId="{69794BCC-C21B-4254-ACD1-8ED89E87EF67}" destId="{1766AA7B-347D-4DC0-8E51-5A1A86FB2FAC}" srcOrd="5" destOrd="0" presId="urn:microsoft.com/office/officeart/2005/8/layout/chevron2"/>
    <dgm:cxn modelId="{BC250F03-B636-4AAE-8B67-619AD4200244}" type="presParOf" srcId="{69794BCC-C21B-4254-ACD1-8ED89E87EF67}" destId="{7E217DC3-8987-46DC-996E-E6A4D8650B44}" srcOrd="6" destOrd="0" presId="urn:microsoft.com/office/officeart/2005/8/layout/chevron2"/>
    <dgm:cxn modelId="{4B40871B-8A61-4EF5-BA8C-20618F4F50C1}" type="presParOf" srcId="{7E217DC3-8987-46DC-996E-E6A4D8650B44}" destId="{92BBAD8D-FAF9-4AC0-B8A7-658668C1FCDB}" srcOrd="0" destOrd="0" presId="urn:microsoft.com/office/officeart/2005/8/layout/chevron2"/>
    <dgm:cxn modelId="{D04948A0-B2A8-49BB-864E-4D79AEE38BE3}" type="presParOf" srcId="{7E217DC3-8987-46DC-996E-E6A4D8650B44}" destId="{055DDA8D-185E-4F56-A679-CF46BF663A8E}" srcOrd="1" destOrd="0" presId="urn:microsoft.com/office/officeart/2005/8/layout/chevron2"/>
    <dgm:cxn modelId="{7014A893-081F-4B24-A771-F9BB0B6594C7}" type="presParOf" srcId="{69794BCC-C21B-4254-ACD1-8ED89E87EF67}" destId="{3B6DBEB7-B447-49F1-9E5F-D1747B5AF7BE}" srcOrd="7" destOrd="0" presId="urn:microsoft.com/office/officeart/2005/8/layout/chevron2"/>
    <dgm:cxn modelId="{69F57031-53A7-4ADA-B632-60065E270F02}" type="presParOf" srcId="{69794BCC-C21B-4254-ACD1-8ED89E87EF67}" destId="{3B0A05FF-5F58-4F15-ACD1-46611B43ABDE}" srcOrd="8" destOrd="0" presId="urn:microsoft.com/office/officeart/2005/8/layout/chevron2"/>
    <dgm:cxn modelId="{A535E0EF-FEE9-46FF-8D55-5D8B9180167D}" type="presParOf" srcId="{3B0A05FF-5F58-4F15-ACD1-46611B43ABDE}" destId="{D87450F2-6C77-4F92-A539-21AC49A53CEA}" srcOrd="0" destOrd="0" presId="urn:microsoft.com/office/officeart/2005/8/layout/chevron2"/>
    <dgm:cxn modelId="{9FBFFACF-B255-4BB0-B4F3-71A961AA7F99}" type="presParOf" srcId="{3B0A05FF-5F58-4F15-ACD1-46611B43ABDE}" destId="{98632C49-0ECC-46FE-9C9E-936E5F48DD99}" srcOrd="1" destOrd="0" presId="urn:microsoft.com/office/officeart/2005/8/layout/chevron2"/>
    <dgm:cxn modelId="{C8D1B66B-CA5D-4A41-A203-6F860BC8E514}" type="presParOf" srcId="{69794BCC-C21B-4254-ACD1-8ED89E87EF67}" destId="{6A35CE80-D6D4-49D0-8B08-B59044C41A55}" srcOrd="9" destOrd="0" presId="urn:microsoft.com/office/officeart/2005/8/layout/chevron2"/>
    <dgm:cxn modelId="{31CADD35-281C-4A5B-ACD7-E607A56EE4A4}" type="presParOf" srcId="{69794BCC-C21B-4254-ACD1-8ED89E87EF67}" destId="{F49E3597-BBC5-4FCD-9841-703BA2213EC6}" srcOrd="10" destOrd="0" presId="urn:microsoft.com/office/officeart/2005/8/layout/chevron2"/>
    <dgm:cxn modelId="{B86FC813-6C69-4606-9556-9CD1412D6AC4}" type="presParOf" srcId="{F49E3597-BBC5-4FCD-9841-703BA2213EC6}" destId="{DF3FAE9C-0305-477D-AA21-F302539766E1}" srcOrd="0" destOrd="0" presId="urn:microsoft.com/office/officeart/2005/8/layout/chevron2"/>
    <dgm:cxn modelId="{769B0A13-8174-4528-8A36-A586FCD958F5}" type="presParOf" srcId="{F49E3597-BBC5-4FCD-9841-703BA2213EC6}" destId="{6AF33C98-399D-4C7B-89D2-84FE586DD726}" srcOrd="1" destOrd="0" presId="urn:microsoft.com/office/officeart/2005/8/layout/chevron2"/>
    <dgm:cxn modelId="{4F99806C-061C-434C-BAEF-E497C16F0CE7}" type="presParOf" srcId="{69794BCC-C21B-4254-ACD1-8ED89E87EF67}" destId="{6A2232EE-668C-4143-9D62-2384A05EF285}" srcOrd="11" destOrd="0" presId="urn:microsoft.com/office/officeart/2005/8/layout/chevron2"/>
    <dgm:cxn modelId="{AD33E836-226B-4233-9E34-A231F19DAD34}" type="presParOf" srcId="{69794BCC-C21B-4254-ACD1-8ED89E87EF67}" destId="{3C18B689-B244-40A4-975D-062E1F0B34D5}" srcOrd="12" destOrd="0" presId="urn:microsoft.com/office/officeart/2005/8/layout/chevron2"/>
    <dgm:cxn modelId="{0F581C86-387C-4ABD-AF35-47844C554A93}" type="presParOf" srcId="{3C18B689-B244-40A4-975D-062E1F0B34D5}" destId="{98E6CF55-B7A4-409E-ACC5-1B92E0273C37}" srcOrd="0" destOrd="0" presId="urn:microsoft.com/office/officeart/2005/8/layout/chevron2"/>
    <dgm:cxn modelId="{E6184D27-3E39-46CE-B354-1CC23218FB11}" type="presParOf" srcId="{3C18B689-B244-40A4-975D-062E1F0B34D5}" destId="{3DA510F8-A6EB-47C7-A2F8-4B921163ABDF}" srcOrd="1" destOrd="0" presId="urn:microsoft.com/office/officeart/2005/8/layout/chevron2"/>
    <dgm:cxn modelId="{6B2C90ED-A25E-4B56-9E6C-279437137653}" type="presParOf" srcId="{69794BCC-C21B-4254-ACD1-8ED89E87EF67}" destId="{4213BCED-A161-40F9-82ED-3787D540BDC5}" srcOrd="13" destOrd="0" presId="urn:microsoft.com/office/officeart/2005/8/layout/chevron2"/>
    <dgm:cxn modelId="{8C490AAC-BF87-4A2E-A447-EAFE49F27163}" type="presParOf" srcId="{69794BCC-C21B-4254-ACD1-8ED89E87EF67}" destId="{0E0F2A78-F47E-4CDD-BCDA-5009E3EDBC3B}" srcOrd="14" destOrd="0" presId="urn:microsoft.com/office/officeart/2005/8/layout/chevron2"/>
    <dgm:cxn modelId="{4BF0E335-9787-4B93-B3C8-C5D0FBA5A2EB}" type="presParOf" srcId="{0E0F2A78-F47E-4CDD-BCDA-5009E3EDBC3B}" destId="{7DEB38CD-6EE7-41D3-8AD2-894E91F492BD}" srcOrd="0" destOrd="0" presId="urn:microsoft.com/office/officeart/2005/8/layout/chevron2"/>
    <dgm:cxn modelId="{880C5E64-4DB3-4F88-AD93-3235DBD9BAF5}" type="presParOf" srcId="{0E0F2A78-F47E-4CDD-BCDA-5009E3EDBC3B}" destId="{55A1F0FE-704D-496B-A6FA-B9454E136A62}" srcOrd="1" destOrd="0" presId="urn:microsoft.com/office/officeart/2005/8/layout/chevron2"/>
    <dgm:cxn modelId="{E504A1F0-C056-4119-9C1F-277B686C9CCD}" type="presParOf" srcId="{69794BCC-C21B-4254-ACD1-8ED89E87EF67}" destId="{F3EF234E-F905-4D4D-8F88-642294E7D8CD}" srcOrd="15" destOrd="0" presId="urn:microsoft.com/office/officeart/2005/8/layout/chevron2"/>
    <dgm:cxn modelId="{05AFCADF-F48B-4273-A347-9BF65C0AC787}" type="presParOf" srcId="{69794BCC-C21B-4254-ACD1-8ED89E87EF67}" destId="{A33DB643-180F-4F2D-A040-072156340D9A}" srcOrd="16" destOrd="0" presId="urn:microsoft.com/office/officeart/2005/8/layout/chevron2"/>
    <dgm:cxn modelId="{DFCA21CC-BD71-49CB-A1FF-060FB49777A2}" type="presParOf" srcId="{A33DB643-180F-4F2D-A040-072156340D9A}" destId="{20B428E8-C2C1-4552-9931-35242AD67C55}" srcOrd="0" destOrd="0" presId="urn:microsoft.com/office/officeart/2005/8/layout/chevron2"/>
    <dgm:cxn modelId="{CA0AE8EA-6892-444E-A5A2-A55D05AC583B}" type="presParOf" srcId="{A33DB643-180F-4F2D-A040-072156340D9A}" destId="{A674BD8D-905C-4E86-8874-B128970922B7}" srcOrd="1" destOrd="0" presId="urn:microsoft.com/office/officeart/2005/8/layout/chevron2"/>
    <dgm:cxn modelId="{B204F2A8-C365-484A-B9FE-46E35A225EB7}" type="presParOf" srcId="{69794BCC-C21B-4254-ACD1-8ED89E87EF67}" destId="{EC176D25-89D9-4B6E-908E-E6C6EFF19E52}" srcOrd="17" destOrd="0" presId="urn:microsoft.com/office/officeart/2005/8/layout/chevron2"/>
    <dgm:cxn modelId="{7CD8FFEA-BB26-43DD-B4C8-4F927B7249D4}" type="presParOf" srcId="{69794BCC-C21B-4254-ACD1-8ED89E87EF67}" destId="{D406F2BD-6EF2-4B87-83F3-8AC6758F8C55}" srcOrd="18" destOrd="0" presId="urn:microsoft.com/office/officeart/2005/8/layout/chevron2"/>
    <dgm:cxn modelId="{F755B3CB-6901-4F46-A929-5AE411F7764F}" type="presParOf" srcId="{D406F2BD-6EF2-4B87-83F3-8AC6758F8C55}" destId="{DAED1C54-E2EE-4405-B616-4AD3001BE90E}" srcOrd="0" destOrd="0" presId="urn:microsoft.com/office/officeart/2005/8/layout/chevron2"/>
    <dgm:cxn modelId="{2D86462C-A96C-4B45-9891-6653E2B4F64A}" type="presParOf" srcId="{D406F2BD-6EF2-4B87-83F3-8AC6758F8C55}" destId="{6D028C71-5F0D-4464-BAD7-C8A224A59AA8}" srcOrd="1" destOrd="0" presId="urn:microsoft.com/office/officeart/2005/8/layout/chevron2"/>
    <dgm:cxn modelId="{84285822-FAE6-4013-9707-FFFA61D99EE4}" type="presParOf" srcId="{69794BCC-C21B-4254-ACD1-8ED89E87EF67}" destId="{B9CE7329-AD45-4ED9-8934-9895F54743EB}" srcOrd="19" destOrd="0" presId="urn:microsoft.com/office/officeart/2005/8/layout/chevron2"/>
    <dgm:cxn modelId="{37CCAC6F-546B-4CC9-8A73-6000D5B590AA}" type="presParOf" srcId="{69794BCC-C21B-4254-ACD1-8ED89E87EF67}" destId="{550AAB22-A772-4096-BEBC-94DD9EB8CFB9}" srcOrd="20" destOrd="0" presId="urn:microsoft.com/office/officeart/2005/8/layout/chevron2"/>
    <dgm:cxn modelId="{7C4450C1-FCFE-43AC-8718-7AC870EC7677}" type="presParOf" srcId="{550AAB22-A772-4096-BEBC-94DD9EB8CFB9}" destId="{169C0B87-6997-458F-8A05-4D9EFA0A1BDB}" srcOrd="0" destOrd="0" presId="urn:microsoft.com/office/officeart/2005/8/layout/chevron2"/>
    <dgm:cxn modelId="{BE03BA49-C894-41FD-B920-D073EC5EDB22}" type="presParOf" srcId="{550AAB22-A772-4096-BEBC-94DD9EB8CFB9}" destId="{558058F9-521D-4996-955B-832EE6689C96}" srcOrd="1" destOrd="0" presId="urn:microsoft.com/office/officeart/2005/8/layout/chevron2"/>
    <dgm:cxn modelId="{2AE53113-B712-4988-B5DC-CA881613A694}" type="presParOf" srcId="{69794BCC-C21B-4254-ACD1-8ED89E87EF67}" destId="{E4B3A741-7447-4A28-99A7-DEA3E4BD5B73}" srcOrd="21" destOrd="0" presId="urn:microsoft.com/office/officeart/2005/8/layout/chevron2"/>
    <dgm:cxn modelId="{5FF956C4-2C46-4EFC-BF99-6945B6C86819}" type="presParOf" srcId="{69794BCC-C21B-4254-ACD1-8ED89E87EF67}" destId="{368E60B1-2A65-47B3-846B-CDE7B7B298FC}" srcOrd="22" destOrd="0" presId="urn:microsoft.com/office/officeart/2005/8/layout/chevron2"/>
    <dgm:cxn modelId="{178AEFE7-F863-464B-814E-D3A5A7A3E50F}" type="presParOf" srcId="{368E60B1-2A65-47B3-846B-CDE7B7B298FC}" destId="{2095C9BD-59C0-477B-8144-8F9B1BB72F06}" srcOrd="0" destOrd="0" presId="urn:microsoft.com/office/officeart/2005/8/layout/chevron2"/>
    <dgm:cxn modelId="{EC81C24D-6E51-4EBF-8268-0FDB184B181E}" type="presParOf" srcId="{368E60B1-2A65-47B3-846B-CDE7B7B298FC}" destId="{EDC80658-D787-4B1F-982C-F915D1E518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F99B0-0963-4856-B695-D73EF14F0987}">
      <dsp:nvSpPr>
        <dsp:cNvPr id="0" name=""/>
        <dsp:cNvSpPr/>
      </dsp:nvSpPr>
      <dsp:spPr>
        <a:xfrm rot="5400000">
          <a:off x="-77427" y="82276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7.1.</a:t>
          </a:r>
          <a:endParaRPr lang="cs-CZ" sz="1200" kern="1200" dirty="0"/>
        </a:p>
      </dsp:txBody>
      <dsp:txXfrm rot="-5400000">
        <a:off x="1" y="185513"/>
        <a:ext cx="361327" cy="154855"/>
      </dsp:txXfrm>
    </dsp:sp>
    <dsp:sp modelId="{A4BFD6E8-88C4-4076-8B46-F38F17A765F6}">
      <dsp:nvSpPr>
        <dsp:cNvPr id="0" name=""/>
        <dsp:cNvSpPr/>
      </dsp:nvSpPr>
      <dsp:spPr>
        <a:xfrm rot="5400000">
          <a:off x="1170050" y="-803873"/>
          <a:ext cx="335694" cy="1953140"/>
        </a:xfrm>
        <a:prstGeom prst="round2SameRect">
          <a:avLst/>
        </a:prstGeom>
        <a:solidFill>
          <a:srgbClr val="CCFFC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2 plata</a:t>
          </a:r>
          <a:endParaRPr lang="cs-CZ" sz="1200" kern="1200" dirty="0"/>
        </a:p>
      </dsp:txBody>
      <dsp:txXfrm rot="-5400000">
        <a:off x="361328" y="21236"/>
        <a:ext cx="1936753" cy="302920"/>
      </dsp:txXfrm>
    </dsp:sp>
    <dsp:sp modelId="{5E18D3F2-29C6-4531-9993-E3835F0FDB09}">
      <dsp:nvSpPr>
        <dsp:cNvPr id="0" name=""/>
        <dsp:cNvSpPr/>
      </dsp:nvSpPr>
      <dsp:spPr>
        <a:xfrm rot="5400000">
          <a:off x="-77427" y="498901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14.1.</a:t>
          </a:r>
          <a:endParaRPr lang="cs-CZ" sz="1200" kern="1200" dirty="0"/>
        </a:p>
      </dsp:txBody>
      <dsp:txXfrm rot="-5400000">
        <a:off x="1" y="602138"/>
        <a:ext cx="361327" cy="154855"/>
      </dsp:txXfrm>
    </dsp:sp>
    <dsp:sp modelId="{2EFA4CBA-713B-4918-A428-5076FC25AC9C}">
      <dsp:nvSpPr>
        <dsp:cNvPr id="0" name=""/>
        <dsp:cNvSpPr/>
      </dsp:nvSpPr>
      <dsp:spPr>
        <a:xfrm rot="5400000">
          <a:off x="1170138" y="-387337"/>
          <a:ext cx="335518" cy="1953140"/>
        </a:xfrm>
        <a:prstGeom prst="round2SameRect">
          <a:avLst/>
        </a:prstGeom>
        <a:solidFill>
          <a:srgbClr val="CCFFC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2 plata</a:t>
          </a:r>
          <a:endParaRPr lang="cs-CZ" sz="1200" kern="1200" dirty="0"/>
        </a:p>
      </dsp:txBody>
      <dsp:txXfrm rot="-5400000">
        <a:off x="361328" y="437852"/>
        <a:ext cx="1936761" cy="302760"/>
      </dsp:txXfrm>
    </dsp:sp>
    <dsp:sp modelId="{D0A1B0EC-8949-42FB-867D-4F01D0D7C6A9}">
      <dsp:nvSpPr>
        <dsp:cNvPr id="0" name=""/>
        <dsp:cNvSpPr/>
      </dsp:nvSpPr>
      <dsp:spPr>
        <a:xfrm rot="5400000">
          <a:off x="-77427" y="915525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20.1.</a:t>
          </a:r>
          <a:endParaRPr lang="cs-CZ" sz="1200" kern="1200" dirty="0"/>
        </a:p>
      </dsp:txBody>
      <dsp:txXfrm rot="-5400000">
        <a:off x="1" y="1018762"/>
        <a:ext cx="361327" cy="154855"/>
      </dsp:txXfrm>
    </dsp:sp>
    <dsp:sp modelId="{C595EB6F-8C0C-49C8-8B84-AAADE21FC7A2}">
      <dsp:nvSpPr>
        <dsp:cNvPr id="0" name=""/>
        <dsp:cNvSpPr/>
      </dsp:nvSpPr>
      <dsp:spPr>
        <a:xfrm rot="5400000">
          <a:off x="1170138" y="29287"/>
          <a:ext cx="335518" cy="1953140"/>
        </a:xfrm>
        <a:prstGeom prst="round2SameRect">
          <a:avLst/>
        </a:prstGeom>
        <a:solidFill>
          <a:srgbClr val="CCFFC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5 plata</a:t>
          </a:r>
          <a:endParaRPr lang="cs-CZ" sz="1200" kern="1200" dirty="0"/>
        </a:p>
      </dsp:txBody>
      <dsp:txXfrm rot="-5400000">
        <a:off x="361328" y="854477"/>
        <a:ext cx="1936761" cy="302760"/>
      </dsp:txXfrm>
    </dsp:sp>
    <dsp:sp modelId="{92BBAD8D-FAF9-4AC0-B8A7-658668C1FCDB}">
      <dsp:nvSpPr>
        <dsp:cNvPr id="0" name=""/>
        <dsp:cNvSpPr/>
      </dsp:nvSpPr>
      <dsp:spPr>
        <a:xfrm rot="5400000">
          <a:off x="-77427" y="1332149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28.1.</a:t>
          </a:r>
          <a:endParaRPr lang="cs-CZ" sz="1200" kern="1200" dirty="0"/>
        </a:p>
      </dsp:txBody>
      <dsp:txXfrm rot="-5400000">
        <a:off x="1" y="1435386"/>
        <a:ext cx="361327" cy="154855"/>
      </dsp:txXfrm>
    </dsp:sp>
    <dsp:sp modelId="{055DDA8D-185E-4F56-A679-CF46BF663A8E}">
      <dsp:nvSpPr>
        <dsp:cNvPr id="0" name=""/>
        <dsp:cNvSpPr/>
      </dsp:nvSpPr>
      <dsp:spPr>
        <a:xfrm rot="5400000">
          <a:off x="1170138" y="445911"/>
          <a:ext cx="335518" cy="195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5 plata</a:t>
          </a:r>
          <a:endParaRPr lang="cs-CZ" sz="1200" kern="1200" dirty="0"/>
        </a:p>
      </dsp:txBody>
      <dsp:txXfrm rot="-5400000">
        <a:off x="361328" y="1271101"/>
        <a:ext cx="1936761" cy="302760"/>
      </dsp:txXfrm>
    </dsp:sp>
    <dsp:sp modelId="{D87450F2-6C77-4F92-A539-21AC49A53CEA}">
      <dsp:nvSpPr>
        <dsp:cNvPr id="0" name=""/>
        <dsp:cNvSpPr/>
      </dsp:nvSpPr>
      <dsp:spPr>
        <a:xfrm rot="5400000">
          <a:off x="-77427" y="1748774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4.2.</a:t>
          </a:r>
          <a:endParaRPr lang="cs-CZ" sz="1200" kern="1200" dirty="0"/>
        </a:p>
      </dsp:txBody>
      <dsp:txXfrm rot="-5400000">
        <a:off x="1" y="1852011"/>
        <a:ext cx="361327" cy="154855"/>
      </dsp:txXfrm>
    </dsp:sp>
    <dsp:sp modelId="{98632C49-0ECC-46FE-9C9E-936E5F48DD99}">
      <dsp:nvSpPr>
        <dsp:cNvPr id="0" name=""/>
        <dsp:cNvSpPr/>
      </dsp:nvSpPr>
      <dsp:spPr>
        <a:xfrm rot="5400000">
          <a:off x="1170138" y="862535"/>
          <a:ext cx="335518" cy="195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4 plata</a:t>
          </a:r>
          <a:endParaRPr lang="cs-CZ" sz="1200" kern="1200" dirty="0"/>
        </a:p>
      </dsp:txBody>
      <dsp:txXfrm rot="-5400000">
        <a:off x="361328" y="1687725"/>
        <a:ext cx="1936761" cy="302760"/>
      </dsp:txXfrm>
    </dsp:sp>
    <dsp:sp modelId="{DF3FAE9C-0305-477D-AA21-F302539766E1}">
      <dsp:nvSpPr>
        <dsp:cNvPr id="0" name=""/>
        <dsp:cNvSpPr/>
      </dsp:nvSpPr>
      <dsp:spPr>
        <a:xfrm rot="5400000">
          <a:off x="-77427" y="2165398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11.2.</a:t>
          </a:r>
          <a:endParaRPr lang="cs-CZ" sz="1200" kern="1200" dirty="0"/>
        </a:p>
      </dsp:txBody>
      <dsp:txXfrm rot="-5400000">
        <a:off x="1" y="2268635"/>
        <a:ext cx="361327" cy="154855"/>
      </dsp:txXfrm>
    </dsp:sp>
    <dsp:sp modelId="{6AF33C98-399D-4C7B-89D2-84FE586DD726}">
      <dsp:nvSpPr>
        <dsp:cNvPr id="0" name=""/>
        <dsp:cNvSpPr/>
      </dsp:nvSpPr>
      <dsp:spPr>
        <a:xfrm rot="5400000">
          <a:off x="1170138" y="1279160"/>
          <a:ext cx="335518" cy="195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4 plata</a:t>
          </a:r>
          <a:endParaRPr lang="cs-CZ" sz="1200" kern="1200" dirty="0"/>
        </a:p>
      </dsp:txBody>
      <dsp:txXfrm rot="-5400000">
        <a:off x="361328" y="2104350"/>
        <a:ext cx="1936761" cy="302760"/>
      </dsp:txXfrm>
    </dsp:sp>
    <dsp:sp modelId="{98E6CF55-B7A4-409E-ACC5-1B92E0273C37}">
      <dsp:nvSpPr>
        <dsp:cNvPr id="0" name=""/>
        <dsp:cNvSpPr/>
      </dsp:nvSpPr>
      <dsp:spPr>
        <a:xfrm rot="5400000">
          <a:off x="-77427" y="2582022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18.2.</a:t>
          </a:r>
          <a:endParaRPr lang="cs-CZ" sz="1200" kern="1200" dirty="0"/>
        </a:p>
      </dsp:txBody>
      <dsp:txXfrm rot="-5400000">
        <a:off x="1" y="2685259"/>
        <a:ext cx="361327" cy="154855"/>
      </dsp:txXfrm>
    </dsp:sp>
    <dsp:sp modelId="{3DA510F8-A6EB-47C7-A2F8-4B921163ABDF}">
      <dsp:nvSpPr>
        <dsp:cNvPr id="0" name=""/>
        <dsp:cNvSpPr/>
      </dsp:nvSpPr>
      <dsp:spPr>
        <a:xfrm rot="5400000">
          <a:off x="1170138" y="1695784"/>
          <a:ext cx="335518" cy="195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4 plata</a:t>
          </a:r>
          <a:endParaRPr lang="cs-CZ" sz="1200" kern="1200" dirty="0"/>
        </a:p>
      </dsp:txBody>
      <dsp:txXfrm rot="-5400000">
        <a:off x="361328" y="2520974"/>
        <a:ext cx="1936761" cy="302760"/>
      </dsp:txXfrm>
    </dsp:sp>
    <dsp:sp modelId="{7DEB38CD-6EE7-41D3-8AD2-894E91F492BD}">
      <dsp:nvSpPr>
        <dsp:cNvPr id="0" name=""/>
        <dsp:cNvSpPr/>
      </dsp:nvSpPr>
      <dsp:spPr>
        <a:xfrm rot="5400000">
          <a:off x="-77427" y="2998647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25.2.</a:t>
          </a:r>
        </a:p>
      </dsp:txBody>
      <dsp:txXfrm rot="-5400000">
        <a:off x="1" y="3101884"/>
        <a:ext cx="361327" cy="154855"/>
      </dsp:txXfrm>
    </dsp:sp>
    <dsp:sp modelId="{55A1F0FE-704D-496B-A6FA-B9454E136A62}">
      <dsp:nvSpPr>
        <dsp:cNvPr id="0" name=""/>
        <dsp:cNvSpPr/>
      </dsp:nvSpPr>
      <dsp:spPr>
        <a:xfrm rot="5400000">
          <a:off x="1170138" y="2112408"/>
          <a:ext cx="335518" cy="195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4 plata</a:t>
          </a:r>
          <a:endParaRPr lang="cs-CZ" sz="1200" kern="1200" dirty="0"/>
        </a:p>
      </dsp:txBody>
      <dsp:txXfrm rot="-5400000">
        <a:off x="361328" y="2937598"/>
        <a:ext cx="1936761" cy="302760"/>
      </dsp:txXfrm>
    </dsp:sp>
    <dsp:sp modelId="{20B428E8-C2C1-4552-9931-35242AD67C55}">
      <dsp:nvSpPr>
        <dsp:cNvPr id="0" name=""/>
        <dsp:cNvSpPr/>
      </dsp:nvSpPr>
      <dsp:spPr>
        <a:xfrm rot="5400000">
          <a:off x="-77427" y="3415271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4.3.</a:t>
          </a:r>
          <a:endParaRPr lang="cs-CZ" sz="1200" kern="1200" dirty="0"/>
        </a:p>
      </dsp:txBody>
      <dsp:txXfrm rot="-5400000">
        <a:off x="1" y="3518508"/>
        <a:ext cx="361327" cy="154855"/>
      </dsp:txXfrm>
    </dsp:sp>
    <dsp:sp modelId="{A674BD8D-905C-4E86-8874-B128970922B7}">
      <dsp:nvSpPr>
        <dsp:cNvPr id="0" name=""/>
        <dsp:cNvSpPr/>
      </dsp:nvSpPr>
      <dsp:spPr>
        <a:xfrm rot="5400000">
          <a:off x="1170138" y="2529033"/>
          <a:ext cx="335518" cy="195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6 plat</a:t>
          </a:r>
          <a:endParaRPr lang="cs-CZ" sz="1200" kern="1200" dirty="0"/>
        </a:p>
      </dsp:txBody>
      <dsp:txXfrm rot="-5400000">
        <a:off x="361328" y="3354223"/>
        <a:ext cx="1936761" cy="302760"/>
      </dsp:txXfrm>
    </dsp:sp>
    <dsp:sp modelId="{DAED1C54-E2EE-4405-B616-4AD3001BE90E}">
      <dsp:nvSpPr>
        <dsp:cNvPr id="0" name=""/>
        <dsp:cNvSpPr/>
      </dsp:nvSpPr>
      <dsp:spPr>
        <a:xfrm rot="5400000">
          <a:off x="-77427" y="3831895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11.3.</a:t>
          </a:r>
          <a:endParaRPr lang="cs-CZ" sz="1200" kern="1200" dirty="0"/>
        </a:p>
      </dsp:txBody>
      <dsp:txXfrm rot="-5400000">
        <a:off x="1" y="3935132"/>
        <a:ext cx="361327" cy="154855"/>
      </dsp:txXfrm>
    </dsp:sp>
    <dsp:sp modelId="{6D028C71-5F0D-4464-BAD7-C8A224A59AA8}">
      <dsp:nvSpPr>
        <dsp:cNvPr id="0" name=""/>
        <dsp:cNvSpPr/>
      </dsp:nvSpPr>
      <dsp:spPr>
        <a:xfrm rot="5400000">
          <a:off x="1170138" y="2945657"/>
          <a:ext cx="335518" cy="195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6 plat</a:t>
          </a:r>
          <a:endParaRPr lang="cs-CZ" sz="1200" kern="1200" dirty="0"/>
        </a:p>
      </dsp:txBody>
      <dsp:txXfrm rot="-5400000">
        <a:off x="361328" y="3770847"/>
        <a:ext cx="1936761" cy="302760"/>
      </dsp:txXfrm>
    </dsp:sp>
    <dsp:sp modelId="{169C0B87-6997-458F-8A05-4D9EFA0A1BDB}">
      <dsp:nvSpPr>
        <dsp:cNvPr id="0" name=""/>
        <dsp:cNvSpPr/>
      </dsp:nvSpPr>
      <dsp:spPr>
        <a:xfrm rot="5400000">
          <a:off x="-77427" y="4248520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18.3.</a:t>
          </a:r>
          <a:endParaRPr lang="cs-CZ" sz="1200" kern="1200" dirty="0"/>
        </a:p>
      </dsp:txBody>
      <dsp:txXfrm rot="-5400000">
        <a:off x="1" y="4351757"/>
        <a:ext cx="361327" cy="154855"/>
      </dsp:txXfrm>
    </dsp:sp>
    <dsp:sp modelId="{558058F9-521D-4996-955B-832EE6689C96}">
      <dsp:nvSpPr>
        <dsp:cNvPr id="0" name=""/>
        <dsp:cNvSpPr/>
      </dsp:nvSpPr>
      <dsp:spPr>
        <a:xfrm rot="5400000">
          <a:off x="1170138" y="3362281"/>
          <a:ext cx="335518" cy="195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6 plat</a:t>
          </a:r>
          <a:endParaRPr lang="cs-CZ" sz="1200" kern="1200" dirty="0"/>
        </a:p>
      </dsp:txBody>
      <dsp:txXfrm rot="-5400000">
        <a:off x="361328" y="4187471"/>
        <a:ext cx="1936761" cy="302760"/>
      </dsp:txXfrm>
    </dsp:sp>
    <dsp:sp modelId="{2095C9BD-59C0-477B-8144-8F9B1BB72F06}">
      <dsp:nvSpPr>
        <dsp:cNvPr id="0" name=""/>
        <dsp:cNvSpPr/>
      </dsp:nvSpPr>
      <dsp:spPr>
        <a:xfrm rot="5400000">
          <a:off x="-77427" y="4665144"/>
          <a:ext cx="516182" cy="3613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25.3.</a:t>
          </a:r>
          <a:endParaRPr lang="cs-CZ" sz="1200" kern="1200" dirty="0"/>
        </a:p>
      </dsp:txBody>
      <dsp:txXfrm rot="-5400000">
        <a:off x="1" y="4768381"/>
        <a:ext cx="361327" cy="154855"/>
      </dsp:txXfrm>
    </dsp:sp>
    <dsp:sp modelId="{EDC80658-D787-4B1F-982C-F915D1E518B1}">
      <dsp:nvSpPr>
        <dsp:cNvPr id="0" name=""/>
        <dsp:cNvSpPr/>
      </dsp:nvSpPr>
      <dsp:spPr>
        <a:xfrm rot="5400000">
          <a:off x="1170138" y="3778906"/>
          <a:ext cx="335518" cy="195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6 plat</a:t>
          </a:r>
          <a:endParaRPr lang="cs-CZ" sz="1200" kern="1200" dirty="0"/>
        </a:p>
      </dsp:txBody>
      <dsp:txXfrm rot="-5400000">
        <a:off x="361328" y="4604096"/>
        <a:ext cx="1936761" cy="302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C20812-6129-4F55-9403-EFC66594FE0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16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952D-3789-403B-9A2B-D74B2B51C916}" type="datetimeFigureOut">
              <a:rPr lang="cs-CZ" smtClean="0"/>
              <a:pPr/>
              <a:t>20.01.2021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13424-8E6A-4B67-8478-284E287978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4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4818" y="1484313"/>
            <a:ext cx="2662767" cy="43926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484313"/>
            <a:ext cx="7789333" cy="43926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75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31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95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879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31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43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063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31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35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242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86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2060575"/>
            <a:ext cx="5226049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3" y="2060575"/>
            <a:ext cx="5226051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484313"/>
            <a:ext cx="1065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2060575"/>
            <a:ext cx="10655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31" name="Picture 7" descr="hlavic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D5B4-4F27-4EEE-86D7-642292AEB75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1556792"/>
            <a:ext cx="10225136" cy="4896543"/>
          </a:xfrm>
        </p:spPr>
        <p:txBody>
          <a:bodyPr/>
          <a:lstStyle/>
          <a:p>
            <a:pPr algn="ctr"/>
            <a:r>
              <a:rPr 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>Porada hejtmana se starosty ORP ZK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Zlín,11:00 h; 20. ledna 2021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místnost 1120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Ing. Robert Pekaj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tajemník KŠ ZK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5"/>
          <p:cNvSpPr txBox="1">
            <a:spLocks/>
          </p:cNvSpPr>
          <p:nvPr/>
        </p:nvSpPr>
        <p:spPr>
          <a:xfrm>
            <a:off x="4419077" y="7915"/>
            <a:ext cx="7772923" cy="612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Aktuální stav očkování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366380"/>
              </p:ext>
            </p:extLst>
          </p:nvPr>
        </p:nvGraphicFramePr>
        <p:xfrm>
          <a:off x="325148" y="1168077"/>
          <a:ext cx="2314468" cy="510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8776"/>
              </p:ext>
            </p:extLst>
          </p:nvPr>
        </p:nvGraphicFramePr>
        <p:xfrm>
          <a:off x="6362168" y="1384605"/>
          <a:ext cx="5638488" cy="2847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5702">
                  <a:extLst>
                    <a:ext uri="{9D8B030D-6E8A-4147-A177-3AD203B41FA5}">
                      <a16:colId xmlns:a16="http://schemas.microsoft.com/office/drawing/2014/main" val="1497594517"/>
                    </a:ext>
                  </a:extLst>
                </a:gridCol>
                <a:gridCol w="1292786">
                  <a:extLst>
                    <a:ext uri="{9D8B030D-6E8A-4147-A177-3AD203B41FA5}">
                      <a16:colId xmlns:a16="http://schemas.microsoft.com/office/drawing/2014/main" val="3529765111"/>
                    </a:ext>
                  </a:extLst>
                </a:gridCol>
              </a:tblGrid>
              <a:tr h="286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Dodávka 30.12.2020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>
                          <a:effectLst/>
                        </a:rPr>
                        <a:t>195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378623"/>
                  </a:ext>
                </a:extLst>
              </a:tr>
              <a:tr h="286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Dodávka 5. 1. 2021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390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645079"/>
                  </a:ext>
                </a:extLst>
              </a:tr>
              <a:tr h="286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Dodávka 12. 1. 2021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>
                          <a:effectLst/>
                        </a:rPr>
                        <a:t>390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1956537"/>
                  </a:ext>
                </a:extLst>
              </a:tr>
              <a:tr h="286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Dodávka</a:t>
                      </a:r>
                      <a:r>
                        <a:rPr lang="cs-CZ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20.1.2021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3552600"/>
                  </a:ext>
                </a:extLst>
              </a:tr>
              <a:tr h="556914">
                <a:tc>
                  <a:txBody>
                    <a:bodyPr/>
                    <a:lstStyle/>
                    <a:p>
                      <a:pPr algn="l" fontAlgn="b"/>
                      <a:endParaRPr lang="cs-CZ" sz="18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1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Celkem </a:t>
                      </a:r>
                      <a:r>
                        <a:rPr lang="cs-CZ" sz="1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dodáno</a:t>
                      </a:r>
                      <a:endParaRPr lang="cs-CZ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1950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3563243"/>
                  </a:ext>
                </a:extLst>
              </a:tr>
              <a:tr h="286149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480714"/>
                  </a:ext>
                </a:extLst>
              </a:tr>
              <a:tr h="286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Celkem vydáno a rezervováno</a:t>
                      </a:r>
                      <a:endParaRPr lang="cs-CZ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1887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217774"/>
                  </a:ext>
                </a:extLst>
              </a:tr>
              <a:tr h="286149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974231"/>
                  </a:ext>
                </a:extLst>
              </a:tr>
              <a:tr h="28614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Zbývá k</a:t>
                      </a:r>
                      <a:r>
                        <a:rPr lang="cs-CZ" sz="1800" b="1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19.1.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0674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04907" y="422860"/>
            <a:ext cx="150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Plán dodávek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0481" y="889151"/>
            <a:ext cx="287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DATUM     POČET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0231" y="6280680"/>
            <a:ext cx="1149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 </a:t>
            </a:r>
            <a:r>
              <a:rPr kumimoji="0" lang="cs-CZ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 *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195 </a:t>
            </a:r>
            <a:r>
              <a:rPr kumimoji="0" lang="cs-CZ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lahviček *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  <a:r>
              <a:rPr kumimoji="0" lang="cs-CZ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dávek = 63 180 dávek vakcíny / 2 dávky na osobu = </a:t>
            </a:r>
            <a:r>
              <a:rPr kumimoji="0" lang="cs-CZ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31 590 </a:t>
            </a:r>
            <a:r>
              <a:rPr kumimoji="0" lang="cs-CZ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naočkovaných osob  </a:t>
            </a:r>
            <a:endParaRPr kumimoji="0" lang="cs-CZ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96623" y="756422"/>
            <a:ext cx="56040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Celkový počet vakcín, které kraj obdržel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362168" y="4578406"/>
            <a:ext cx="5638488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naočkovaných ke dnešnímu dni dle ISIN: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5341 osob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87689" y="5361309"/>
            <a:ext cx="871296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I.A (21 400) + I.B (195 000)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zhruba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216 000 osob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naočkování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552314" y="814051"/>
            <a:ext cx="373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1 plato = 195 lahviček po 5-6 dávkách </a:t>
            </a:r>
          </a:p>
        </p:txBody>
      </p:sp>
    </p:spTree>
    <p:extLst>
      <p:ext uri="{BB962C8B-B14F-4D97-AF65-F5344CB8AC3E}">
        <p14:creationId xmlns:p14="http://schemas.microsoft.com/office/powerpoint/2010/main" val="10415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29739"/>
            <a:ext cx="9721080" cy="5629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052736"/>
            <a:ext cx="5962138" cy="382323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076974"/>
            <a:ext cx="5544616" cy="3144114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 rot="16200000">
            <a:off x="3057295" y="5099554"/>
            <a:ext cx="1368152" cy="619331"/>
          </a:xfrm>
          <a:prstGeom prst="rightArrow">
            <a:avLst/>
          </a:prstGeom>
          <a:solidFill>
            <a:srgbClr val="F649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3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191822"/>
            <a:ext cx="4961446" cy="3748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Strategie </a:t>
            </a:r>
            <a:r>
              <a:rPr lang="cs-CZ" dirty="0" smtClean="0"/>
              <a:t>rozdělení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8000" y="1250510"/>
            <a:ext cx="424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Rozdělení dodávek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13363"/>
              </p:ext>
            </p:extLst>
          </p:nvPr>
        </p:nvGraphicFramePr>
        <p:xfrm>
          <a:off x="623392" y="1697449"/>
          <a:ext cx="5305425" cy="181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List" r:id="rId3" imgW="5305255" imgH="1419328" progId="Excel.Sheet.12">
                  <p:embed/>
                </p:oleObj>
              </mc:Choice>
              <mc:Fallback>
                <p:oleObj name="List" r:id="rId3" imgW="5305255" imgH="1419328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1697449"/>
                        <a:ext cx="5305425" cy="1817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6096000" y="1697449"/>
            <a:ext cx="6096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Pravidla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Rezervace vakcíny na 2. dávku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Zbylou vakcínu očkovat s prioritou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domovy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absolutní priorita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zdravotníci, 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registrovaní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80+, sloty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otevřít maximálně na 14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dní s ohledem na počet dávek.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3392" y="3516723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*50 lahviček (5% rezerva) 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8000" y="763033"/>
            <a:ext cx="1168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Doručené dávky vakcín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rozdělujeme do okresních nemocnic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poměru odpovídajícímu podílu počtu osob 80+ dle ČSÚ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3392" y="3864562"/>
            <a:ext cx="65431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 vyšším počtu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dávek zahrneme do systému i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 a další OČM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7408" y="4653136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Pilotní projekt: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 MEDICAL plus</a:t>
            </a:r>
            <a:r>
              <a:rPr lang="cs-CZ" dirty="0" smtClean="0"/>
              <a:t>, obce </a:t>
            </a:r>
            <a:r>
              <a:rPr lang="cs-CZ" dirty="0" smtClean="0">
                <a:solidFill>
                  <a:srgbClr val="002060"/>
                </a:solidFill>
              </a:rPr>
              <a:t>Popovice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002060"/>
                </a:solidFill>
              </a:rPr>
              <a:t>Podolí, celkem </a:t>
            </a:r>
            <a:r>
              <a:rPr lang="cs-CZ" b="1" dirty="0" smtClean="0">
                <a:solidFill>
                  <a:srgbClr val="002060"/>
                </a:solidFill>
              </a:rPr>
              <a:t>72 osob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Vybraní PL - 60osob, 10 lahviček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404665"/>
            <a:ext cx="10515600" cy="720080"/>
          </a:xfrm>
          <a:solidFill>
            <a:srgbClr val="DDC1C4"/>
          </a:solidFill>
        </p:spPr>
        <p:txBody>
          <a:bodyPr/>
          <a:lstStyle/>
          <a:p>
            <a:r>
              <a:rPr lang="cs-CZ" b="1" dirty="0" err="1" smtClean="0"/>
              <a:t>Očkovanost</a:t>
            </a:r>
            <a:r>
              <a:rPr lang="cs-CZ" b="1" dirty="0" smtClean="0"/>
              <a:t> v sociálních službách </a:t>
            </a:r>
            <a:r>
              <a:rPr lang="cs-CZ" dirty="0" smtClean="0"/>
              <a:t>– 1A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196752"/>
            <a:ext cx="1051560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b="1" dirty="0" smtClean="0"/>
              <a:t>Proočkováno:</a:t>
            </a:r>
          </a:p>
          <a:p>
            <a:r>
              <a:rPr lang="cs-CZ" sz="3800" b="1" dirty="0" err="1" smtClean="0">
                <a:solidFill>
                  <a:schemeClr val="accent6">
                    <a:lumMod val="75000"/>
                  </a:schemeClr>
                </a:solidFill>
              </a:rPr>
              <a:t>Alzeimer</a:t>
            </a:r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</a:rPr>
              <a:t> centrum Zlín	112 </a:t>
            </a:r>
            <a:r>
              <a:rPr lang="cs-CZ" sz="3800" b="1" dirty="0">
                <a:solidFill>
                  <a:schemeClr val="accent6">
                    <a:lumMod val="75000"/>
                  </a:schemeClr>
                </a:solidFill>
              </a:rPr>
              <a:t>osob</a:t>
            </a:r>
          </a:p>
          <a:p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</a:rPr>
              <a:t>DPS Lukov                                     162 osob</a:t>
            </a:r>
          </a:p>
          <a:p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</a:rPr>
              <a:t>DS Buchlovice                               189 osob</a:t>
            </a:r>
          </a:p>
          <a:p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</a:rPr>
              <a:t>DS Nezdenice                                  90 osob</a:t>
            </a:r>
          </a:p>
          <a:p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</a:rPr>
              <a:t>DS UH. Hradiště                            121 osob</a:t>
            </a:r>
          </a:p>
          <a:p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</a:rPr>
              <a:t>DS UH. Ostroh                                 44 osob </a:t>
            </a:r>
          </a:p>
          <a:p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</a:rPr>
              <a:t>DOZP Velehrad                             115 osob </a:t>
            </a:r>
          </a:p>
          <a:p>
            <a:r>
              <a:rPr lang="cs-CZ" sz="3800" b="1" dirty="0" smtClean="0">
                <a:solidFill>
                  <a:schemeClr val="accent6">
                    <a:lumMod val="75000"/>
                  </a:schemeClr>
                </a:solidFill>
              </a:rPr>
              <a:t>DOZP UH. Brod                                45 osob</a:t>
            </a:r>
            <a:endParaRPr lang="cs-CZ" sz="3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3800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7200" b="1" dirty="0" smtClean="0"/>
              <a:t>Plán od 20.1. do 27.1.</a:t>
            </a:r>
          </a:p>
          <a:p>
            <a:r>
              <a:rPr lang="cs-CZ" sz="3800" b="1" dirty="0" smtClean="0"/>
              <a:t>DPS </a:t>
            </a:r>
            <a:r>
              <a:rPr lang="cs-CZ" sz="3800" b="1" dirty="0"/>
              <a:t>Karolinka </a:t>
            </a:r>
            <a:r>
              <a:rPr lang="cs-CZ" sz="3800" b="1" dirty="0" smtClean="0"/>
              <a:t>                             190  osob</a:t>
            </a:r>
          </a:p>
          <a:p>
            <a:r>
              <a:rPr lang="cs-CZ" sz="3800" b="1" dirty="0" smtClean="0"/>
              <a:t>DPS Rožnov pod Radhoštěm     230 osob</a:t>
            </a:r>
          </a:p>
          <a:p>
            <a:r>
              <a:rPr lang="cs-CZ" sz="3800" b="1" dirty="0" smtClean="0"/>
              <a:t>SANATORIUM </a:t>
            </a:r>
            <a:r>
              <a:rPr lang="cs-CZ" sz="3800" b="1" dirty="0"/>
              <a:t>TOPAS s.r.o.	</a:t>
            </a:r>
            <a:r>
              <a:rPr lang="cs-CZ" sz="3800" b="1" dirty="0" smtClean="0"/>
              <a:t> 170 osob</a:t>
            </a:r>
            <a:endParaRPr lang="cs-CZ" sz="3800" b="1" dirty="0"/>
          </a:p>
          <a:p>
            <a:r>
              <a:rPr lang="es-ES" sz="3800" b="1" dirty="0"/>
              <a:t>SENIOR Otrokovice, p. o.	</a:t>
            </a:r>
            <a:r>
              <a:rPr lang="cs-CZ" sz="3800" b="1" dirty="0" smtClean="0"/>
              <a:t>   </a:t>
            </a:r>
            <a:r>
              <a:rPr lang="es-ES" sz="3800" b="1" dirty="0" smtClean="0"/>
              <a:t>68</a:t>
            </a:r>
            <a:r>
              <a:rPr lang="cs-CZ" sz="3800" b="1" dirty="0" smtClean="0"/>
              <a:t> osob</a:t>
            </a:r>
            <a:r>
              <a:rPr lang="es-ES" sz="3800" b="1" dirty="0"/>
              <a:t>	</a:t>
            </a:r>
          </a:p>
          <a:p>
            <a:r>
              <a:rPr lang="en-US" sz="3800" b="1"/>
              <a:t>Domov pro </a:t>
            </a:r>
            <a:r>
              <a:rPr lang="en-US" sz="3800" b="1"/>
              <a:t>seniory </a:t>
            </a:r>
            <a:r>
              <a:rPr lang="en-US" sz="3800" b="1" smtClean="0"/>
              <a:t>Loučk</a:t>
            </a:r>
            <a:r>
              <a:rPr lang="cs-CZ" sz="3800" b="1" smtClean="0"/>
              <a:t>a</a:t>
            </a:r>
            <a:r>
              <a:rPr lang="en-US" sz="3800" b="1"/>
              <a:t>	</a:t>
            </a:r>
            <a:r>
              <a:rPr lang="cs-CZ" sz="3800" b="1" smtClean="0"/>
              <a:t> </a:t>
            </a:r>
            <a:r>
              <a:rPr lang="en-US" sz="3800" b="1" smtClean="0"/>
              <a:t>220</a:t>
            </a:r>
            <a:r>
              <a:rPr lang="cs-CZ" sz="3800" b="1" smtClean="0"/>
              <a:t> osob</a:t>
            </a:r>
            <a:r>
              <a:rPr lang="en-US" sz="3800" b="1"/>
              <a:t>	</a:t>
            </a:r>
          </a:p>
          <a:p>
            <a:r>
              <a:rPr lang="cs-CZ" sz="3800" b="1"/>
              <a:t>"HVĚZDA z. </a:t>
            </a:r>
            <a:r>
              <a:rPr lang="cs-CZ" sz="3800" b="1" dirty="0" err="1"/>
              <a:t>ú.</a:t>
            </a:r>
            <a:r>
              <a:rPr lang="cs-CZ" sz="3800" b="1" dirty="0"/>
              <a:t>"	</a:t>
            </a:r>
            <a:r>
              <a:rPr lang="cs-CZ" sz="3800" b="1" dirty="0" smtClean="0"/>
              <a:t> 142 osob</a:t>
            </a:r>
            <a:r>
              <a:rPr lang="cs-CZ" sz="3800" b="1" dirty="0"/>
              <a:t>	</a:t>
            </a:r>
          </a:p>
          <a:p>
            <a:r>
              <a:rPr lang="cs-CZ" sz="3800" b="1" dirty="0"/>
              <a:t>NADĚJE (Otrokovice)	</a:t>
            </a:r>
            <a:r>
              <a:rPr lang="cs-CZ" sz="3800" b="1" dirty="0" smtClean="0"/>
              <a:t>   77 osob</a:t>
            </a:r>
            <a:r>
              <a:rPr lang="cs-CZ" sz="3800" b="1" dirty="0"/>
              <a:t>	</a:t>
            </a:r>
          </a:p>
          <a:p>
            <a:r>
              <a:rPr lang="cs-CZ" sz="3800" b="1" dirty="0" smtClean="0"/>
              <a:t>DZR Pačlavice                                 14 osob</a:t>
            </a:r>
          </a:p>
          <a:p>
            <a:r>
              <a:rPr lang="cs-CZ" sz="3800" b="1" dirty="0" smtClean="0"/>
              <a:t>DZR Holešov                                   20 osob</a:t>
            </a:r>
          </a:p>
          <a:p>
            <a:r>
              <a:rPr lang="cs-CZ" sz="3800" b="1" dirty="0" smtClean="0"/>
              <a:t>DZR Vážany                                    26 osob</a:t>
            </a:r>
          </a:p>
          <a:p>
            <a:r>
              <a:rPr lang="cs-CZ" sz="3800" b="1" dirty="0" smtClean="0"/>
              <a:t>DZR U Moravy                               20 osob</a:t>
            </a:r>
          </a:p>
          <a:p>
            <a:pPr marL="0" indent="0">
              <a:buNone/>
            </a:pPr>
            <a:r>
              <a:rPr lang="cs-CZ" b="1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3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6. Různé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285" y="2060574"/>
            <a:ext cx="10512307" cy="4680793"/>
          </a:xfrm>
          <a:solidFill>
            <a:srgbClr val="F3FBA3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Příští </a:t>
            </a:r>
            <a:r>
              <a:rPr lang="cs-CZ" sz="1800" dirty="0" smtClean="0"/>
              <a:t>zasedání: </a:t>
            </a:r>
            <a:r>
              <a:rPr lang="cs-CZ" sz="1800" b="1" dirty="0" smtClean="0"/>
              <a:t>27. ledna 2021 v 11 h </a:t>
            </a:r>
            <a:endParaRPr lang="cs-CZ" sz="1800" b="1" dirty="0" smtClean="0"/>
          </a:p>
          <a:p>
            <a:pPr marL="0" indent="0"/>
            <a:r>
              <a:rPr lang="cs-CZ" sz="1800" b="1" dirty="0" smtClean="0"/>
              <a:t>Pro </a:t>
            </a:r>
            <a:r>
              <a:rPr lang="cs-CZ" sz="1800" b="1" dirty="0" smtClean="0"/>
              <a:t>ORP: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Zmapovat počet osob </a:t>
            </a:r>
            <a:r>
              <a:rPr lang="cs-CZ" sz="1800" dirty="0" smtClean="0"/>
              <a:t>v </a:t>
            </a:r>
            <a:r>
              <a:rPr lang="cs-CZ" sz="1800" b="1" dirty="0" smtClean="0">
                <a:solidFill>
                  <a:srgbClr val="FF0000"/>
                </a:solidFill>
              </a:rPr>
              <a:t>domech s pečovatelskou službou </a:t>
            </a:r>
            <a:r>
              <a:rPr lang="cs-CZ" sz="1800" dirty="0" smtClean="0"/>
              <a:t>a v </a:t>
            </a:r>
            <a:r>
              <a:rPr lang="cs-CZ" sz="1800" b="1" dirty="0" smtClean="0">
                <a:solidFill>
                  <a:srgbClr val="FF0000"/>
                </a:solidFill>
              </a:rPr>
              <a:t>bytech zvláštního určením </a:t>
            </a:r>
            <a:r>
              <a:rPr lang="cs-CZ" sz="1800" dirty="0" smtClean="0"/>
              <a:t>na </a:t>
            </a:r>
            <a:r>
              <a:rPr lang="cs-CZ" sz="1800" dirty="0" smtClean="0"/>
              <a:t>svém území a doplnit do databáze sledovaných dat pro potřeby vakcinace</a:t>
            </a:r>
            <a:endParaRPr lang="cs-CZ" sz="1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88088" y="476672"/>
            <a:ext cx="316835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chemeClr val="tx1"/>
                </a:solidFill>
              </a:rPr>
              <a:t>Program: bod č.6</a:t>
            </a:r>
            <a:endParaRPr lang="cs-CZ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8214" y="1412777"/>
            <a:ext cx="7991475" cy="4464149"/>
          </a:xfrm>
        </p:spPr>
        <p:txBody>
          <a:bodyPr anchor="ctr"/>
          <a:lstStyle/>
          <a:p>
            <a:pPr algn="ctr"/>
            <a:r>
              <a:rPr lang="cs-CZ" sz="8000" b="1" dirty="0"/>
              <a:t>Děkuji za účast</a:t>
            </a:r>
          </a:p>
        </p:txBody>
      </p:sp>
    </p:spTree>
    <p:extLst>
      <p:ext uri="{BB962C8B-B14F-4D97-AF65-F5344CB8AC3E}">
        <p14:creationId xmlns:p14="http://schemas.microsoft.com/office/powerpoint/2010/main" val="10465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088" y="476672"/>
            <a:ext cx="3168352" cy="3600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jednání: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12144672" cy="6408712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endParaRPr lang="cs-CZ" sz="2400" b="1" dirty="0" smtClean="0"/>
          </a:p>
          <a:p>
            <a:pPr marL="0" indent="0" algn="just">
              <a:lnSpc>
                <a:spcPct val="90000"/>
              </a:lnSpc>
            </a:pPr>
            <a:r>
              <a:rPr lang="cs-CZ" sz="2400" b="1" dirty="0" smtClean="0"/>
              <a:t>Úvod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aktuální EPI situaci a predikce vývoje ve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situaci v nemocnicích 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Připravenost k vakcinaci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Různé</a:t>
            </a:r>
          </a:p>
          <a:p>
            <a:pPr marL="0" indent="0" algn="just">
              <a:lnSpc>
                <a:spcPct val="90000"/>
              </a:lnSpc>
            </a:pPr>
            <a:r>
              <a:rPr lang="cs-CZ" sz="2400" b="1" dirty="0" smtClean="0"/>
              <a:t>Závěr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268760"/>
            <a:ext cx="10655300" cy="576262"/>
          </a:xfrm>
        </p:spPr>
        <p:txBody>
          <a:bodyPr/>
          <a:lstStyle/>
          <a:p>
            <a:r>
              <a:rPr lang="cs-CZ" dirty="0" smtClean="0"/>
              <a:t>Úvod: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1700808"/>
            <a:ext cx="11953328" cy="5040560"/>
          </a:xfrm>
          <a:solidFill>
            <a:srgbClr val="F3FBA3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/>
              <a:t>Hejtman ZK </a:t>
            </a:r>
          </a:p>
          <a:p>
            <a:pPr marL="0" indent="0"/>
            <a:r>
              <a:rPr lang="cs-CZ" sz="2000" dirty="0" smtClean="0"/>
              <a:t>Motto Zlínského kraje: </a:t>
            </a:r>
            <a:r>
              <a:rPr lang="cs-CZ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DOSTANEME OČKOVÁNÍ K </a:t>
            </a:r>
            <a:r>
              <a:rPr lang="cs-CZ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LIDEM“</a:t>
            </a:r>
            <a:endParaRPr lang="cs-CZ" sz="24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/>
            <a:endParaRPr lang="cs-CZ" sz="2000" b="1" dirty="0" smtClean="0"/>
          </a:p>
          <a:p>
            <a:pPr marL="0" indent="0"/>
            <a:r>
              <a:rPr lang="cs-CZ" sz="2000" b="1" dirty="0" smtClean="0"/>
              <a:t>Úkoly SPS KŠ ZK: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sledování EPI situace na území ZK, spolupráce s KHS ZK, řešení událostí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sledování lůžkových kapacit a personálního stavu zdravotnických pracovníků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podpora a řešení požadavků zařízení sociálních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videokonferenční jednání hejtmanů s MZ a premiérem k vakcinaci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pozvat </a:t>
            </a:r>
            <a:r>
              <a:rPr lang="cs-CZ" sz="2000" dirty="0"/>
              <a:t>ředitele KŘ PČR na 3. zasedání porady s ORP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vydat </a:t>
            </a:r>
            <a:r>
              <a:rPr lang="cs-CZ" sz="2000" dirty="0"/>
              <a:t>metodiku postupu 80+ k registraci (postup, graficky</a:t>
            </a:r>
            <a:r>
              <a:rPr lang="cs-CZ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16. ledna zprovozněna Informační </a:t>
            </a:r>
            <a:r>
              <a:rPr lang="cs-CZ" sz="2000" b="1" dirty="0">
                <a:solidFill>
                  <a:srgbClr val="FF0000"/>
                </a:solidFill>
              </a:rPr>
              <a:t>telefonní linka určená seniorům ve věku 80 a více </a:t>
            </a:r>
            <a:r>
              <a:rPr lang="cs-CZ" sz="2000" b="1" dirty="0" smtClean="0">
                <a:solidFill>
                  <a:srgbClr val="FF0000"/>
                </a:solidFill>
              </a:rPr>
              <a:t>let. Pracovníci </a:t>
            </a:r>
            <a:r>
              <a:rPr lang="cs-CZ" sz="2000" b="1" dirty="0">
                <a:solidFill>
                  <a:srgbClr val="FF0000"/>
                </a:solidFill>
              </a:rPr>
              <a:t>úřadu </a:t>
            </a:r>
            <a:r>
              <a:rPr lang="cs-CZ" sz="2000" b="1" dirty="0" smtClean="0">
                <a:solidFill>
                  <a:srgbClr val="FF0000"/>
                </a:solidFill>
              </a:rPr>
              <a:t>zájemcům jsou k</a:t>
            </a:r>
            <a:r>
              <a:rPr lang="cs-CZ" sz="2000" b="1" dirty="0">
                <a:solidFill>
                  <a:srgbClr val="FF0000"/>
                </a:solidFill>
              </a:rPr>
              <a:t> dispozici na čísle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577 043 770 </a:t>
            </a:r>
            <a:r>
              <a:rPr lang="cs-CZ" sz="2000" b="1" dirty="0">
                <a:solidFill>
                  <a:srgbClr val="FF0000"/>
                </a:solidFill>
              </a:rPr>
              <a:t>o víkendu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 10 do 14 hodin</a:t>
            </a:r>
            <a:r>
              <a:rPr lang="cs-CZ" sz="2000" b="1" dirty="0">
                <a:solidFill>
                  <a:srgbClr val="FF0000"/>
                </a:solidFill>
              </a:rPr>
              <a:t>, v pracovní dny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 8 do 16 hodin</a:t>
            </a:r>
            <a:r>
              <a:rPr lang="cs-CZ" sz="2000" b="1" dirty="0">
                <a:solidFill>
                  <a:srgbClr val="FF0000"/>
                </a:solidFill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878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2304" y="188640"/>
            <a:ext cx="3168352" cy="576262"/>
          </a:xfrm>
        </p:spPr>
        <p:txBody>
          <a:bodyPr/>
          <a:lstStyle/>
          <a:p>
            <a:r>
              <a:rPr lang="cs-CZ" dirty="0" smtClean="0"/>
              <a:t>Mediální výstupy: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1196752"/>
            <a:ext cx="11881320" cy="5544616"/>
          </a:xfrm>
          <a:solidFill>
            <a:srgbClr val="F3FBA3"/>
          </a:solidFill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tiskové oddělení vydalo </a:t>
            </a:r>
            <a:r>
              <a:rPr lang="cs-CZ" b="1" dirty="0"/>
              <a:t>8 </a:t>
            </a:r>
            <a:r>
              <a:rPr lang="cs-CZ" dirty="0"/>
              <a:t>tiskových zpráv k očkování, </a:t>
            </a:r>
            <a:r>
              <a:rPr lang="cs-CZ" b="1" dirty="0"/>
              <a:t>8</a:t>
            </a:r>
            <a:r>
              <a:rPr lang="cs-CZ" dirty="0"/>
              <a:t> letáčků,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zřídili jsme na webu sekci Informace k </a:t>
            </a:r>
            <a:r>
              <a:rPr lang="cs-CZ" dirty="0" smtClean="0"/>
              <a:t>očkování, důležité </a:t>
            </a:r>
            <a:r>
              <a:rPr lang="cs-CZ" dirty="0"/>
              <a:t>odkazy (nyní i </a:t>
            </a:r>
            <a:r>
              <a:rPr lang="cs-CZ" b="1" dirty="0">
                <a:solidFill>
                  <a:srgbClr val="F6491A"/>
                </a:solidFill>
              </a:rPr>
              <a:t>seznam praktických lékařů, kteří se zapojí do očkování</a:t>
            </a:r>
            <a:r>
              <a:rPr lang="cs-CZ" dirty="0"/>
              <a:t>).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odpovídáme denně na desítky dotazů novinářů, kteří dále veřejnost informují prostřednictvím tisku, rozhlasu (Český rozhlas Zlín) a televize.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Zodpovídáme i dotazy starostů, senátorů, široké veřejnosti.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Televize TVS natočila v lednu </a:t>
            </a:r>
            <a:r>
              <a:rPr lang="cs-CZ" b="1" dirty="0"/>
              <a:t>6</a:t>
            </a:r>
            <a:r>
              <a:rPr lang="cs-CZ" dirty="0"/>
              <a:t> reportáží k očkování a situaci v nemocnicích.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24" y="2492896"/>
            <a:ext cx="2805952" cy="42587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92896"/>
            <a:ext cx="2952328" cy="42587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492896"/>
            <a:ext cx="2808311" cy="42484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43" y="2492896"/>
            <a:ext cx="3007943" cy="42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052737"/>
            <a:ext cx="11881320" cy="172819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Informace o aktuální EPI situaci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MUDr. Eva Sedláčková, Ph.D.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191" y="1900623"/>
            <a:ext cx="3096344" cy="880305"/>
          </a:xfrm>
          <a:solidFill>
            <a:srgbClr val="F3FBA3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</a:rPr>
              <a:t>Řešené problémy území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</a:rPr>
              <a:t>Predikce vývoje a opatření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</a:rPr>
              <a:t>Kontrolní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79776" y="214602"/>
            <a:ext cx="316835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chemeClr val="tx1"/>
                </a:solidFill>
              </a:rPr>
              <a:t>Program: bod č.2</a:t>
            </a:r>
            <a:endParaRPr lang="cs-CZ" kern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38" y="1219651"/>
            <a:ext cx="7101173" cy="21723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1008"/>
            <a:ext cx="5832648" cy="32033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1008"/>
            <a:ext cx="5904656" cy="32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4112" y="2132856"/>
            <a:ext cx="4701109" cy="370519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6696744" cy="34171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5" y="4028792"/>
            <a:ext cx="6661489" cy="28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8" y="1268760"/>
            <a:ext cx="10655300" cy="576262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Informace o lůžkových kapacitách nemocnic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943" y="1700808"/>
            <a:ext cx="4680520" cy="900200"/>
          </a:xfrm>
          <a:solidFill>
            <a:srgbClr val="F3FBA3"/>
          </a:solidFill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prim. MUDr. Michal </a:t>
            </a:r>
            <a:r>
              <a:rPr lang="cs-CZ" b="1" dirty="0" err="1" smtClean="0">
                <a:solidFill>
                  <a:srgbClr val="FF0000"/>
                </a:solidFill>
              </a:rPr>
              <a:t>Pisár</a:t>
            </a:r>
            <a:r>
              <a:rPr lang="cs-CZ" b="1" dirty="0" smtClean="0">
                <a:solidFill>
                  <a:srgbClr val="FF0000"/>
                </a:solidFill>
              </a:rPr>
              <a:t>, EDIC</a:t>
            </a:r>
          </a:p>
          <a:p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      Lůžkové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kapacity,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predikce vytíženosti, personální stav, kapacita, vytíženost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24405"/>
              </p:ext>
            </p:extLst>
          </p:nvPr>
        </p:nvGraphicFramePr>
        <p:xfrm>
          <a:off x="6960096" y="96028"/>
          <a:ext cx="5159896" cy="2067897"/>
        </p:xfrm>
        <a:graphic>
          <a:graphicData uri="http://schemas.openxmlformats.org/drawingml/2006/table">
            <a:tbl>
              <a:tblPr firstRow="1" firstCol="1" bandRow="1"/>
              <a:tblGrid>
                <a:gridCol w="1770401">
                  <a:extLst>
                    <a:ext uri="{9D8B030D-6E8A-4147-A177-3AD203B41FA5}">
                      <a16:colId xmlns:a16="http://schemas.microsoft.com/office/drawing/2014/main" val="258025429"/>
                    </a:ext>
                  </a:extLst>
                </a:gridCol>
                <a:gridCol w="760105">
                  <a:extLst>
                    <a:ext uri="{9D8B030D-6E8A-4147-A177-3AD203B41FA5}">
                      <a16:colId xmlns:a16="http://schemas.microsoft.com/office/drawing/2014/main" val="858445350"/>
                    </a:ext>
                  </a:extLst>
                </a:gridCol>
                <a:gridCol w="760105">
                  <a:extLst>
                    <a:ext uri="{9D8B030D-6E8A-4147-A177-3AD203B41FA5}">
                      <a16:colId xmlns:a16="http://schemas.microsoft.com/office/drawing/2014/main" val="3069959308"/>
                    </a:ext>
                  </a:extLst>
                </a:gridCol>
                <a:gridCol w="1869285">
                  <a:extLst>
                    <a:ext uri="{9D8B030D-6E8A-4147-A177-3AD203B41FA5}">
                      <a16:colId xmlns:a16="http://schemas.microsoft.com/office/drawing/2014/main" val="2076881702"/>
                    </a:ext>
                  </a:extLst>
                </a:gridCol>
              </a:tblGrid>
              <a:tr h="570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cs-CZ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lednu 2021</a:t>
                      </a:r>
                      <a:endParaRPr lang="cs-CZ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Volná lůžka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UPV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Volná lůžka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kyslíkem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37074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KNTB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215118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UH Nemocnice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869020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 Nemocnice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565834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Nemocnice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392618"/>
                  </a:ext>
                </a:extLst>
              </a:tr>
              <a:tr h="29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 </a:t>
                      </a: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AGEL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26548"/>
                  </a:ext>
                </a:extLst>
              </a:tr>
              <a:tr h="22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cs-CZ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84806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708920"/>
            <a:ext cx="1188132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80548" y="3212976"/>
            <a:ext cx="5511452" cy="3273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1x DOČM - KNTB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5x 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OČM</a:t>
            </a:r>
          </a:p>
          <a:p>
            <a:pPr lvl="1"/>
            <a:r>
              <a:rPr lang="cs-CZ" dirty="0" smtClean="0"/>
              <a:t>KNTB</a:t>
            </a:r>
          </a:p>
          <a:p>
            <a:pPr lvl="1"/>
            <a:r>
              <a:rPr lang="cs-CZ" dirty="0" smtClean="0"/>
              <a:t>AGEL Valašské Meziříčí</a:t>
            </a:r>
          </a:p>
          <a:p>
            <a:pPr lvl="1"/>
            <a:r>
              <a:rPr lang="cs-CZ" dirty="0" smtClean="0"/>
              <a:t>Nemocnice Vsetín</a:t>
            </a:r>
          </a:p>
          <a:p>
            <a:pPr lvl="1"/>
            <a:r>
              <a:rPr lang="cs-CZ" dirty="0"/>
              <a:t>Nemocnice Kroměříž</a:t>
            </a:r>
          </a:p>
          <a:p>
            <a:pPr lvl="1"/>
            <a:r>
              <a:rPr lang="cs-CZ" dirty="0" smtClean="0"/>
              <a:t>Nemocnice Uherské Hradiště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3352" y="3355759"/>
            <a:ext cx="6112703" cy="3273729"/>
          </a:xfrm>
          <a:prstGeom prst="rect">
            <a:avLst/>
          </a:prstGeom>
          <a:solidFill>
            <a:srgbClr val="DDC1C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9376" y="111609"/>
            <a:ext cx="811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 vakcinace Zlínského kraje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7888" y="850353"/>
            <a:ext cx="11740760" cy="1323439"/>
          </a:xfrm>
          <a:prstGeom prst="rect">
            <a:avLst/>
          </a:prstGeom>
          <a:solidFill>
            <a:srgbClr val="F3FBA3"/>
          </a:solidFill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prstClr val="black"/>
                </a:solidFill>
                <a:latin typeface="Calibri" panose="020F0502020204030204"/>
              </a:rPr>
              <a:t>Doočkování zdravotnických pracovníků – dle seznamů, mimo registr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Očkování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klientů a zaměstnanců v domovech seniorů – dle seznamu rozděleného na okresy a velikosti zařízení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Registrovaní osoby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80+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1384" y="3511735"/>
            <a:ext cx="5638488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naočkovaných ke dnešnímu dni dle ISIN: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5341 osob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63352" y="157330"/>
            <a:ext cx="969229" cy="8298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 smtClean="0"/>
              <a:t>  </a:t>
            </a:r>
            <a:r>
              <a:rPr lang="cs-CZ" sz="3200" b="1" dirty="0"/>
              <a:t>I.A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92102"/>
              </p:ext>
            </p:extLst>
          </p:nvPr>
        </p:nvGraphicFramePr>
        <p:xfrm>
          <a:off x="1347786" y="404665"/>
          <a:ext cx="9496425" cy="6120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List" r:id="rId3" imgW="9496303" imgH="5648249" progId="Excel.Sheet.12">
                  <p:embed/>
                </p:oleObj>
              </mc:Choice>
              <mc:Fallback>
                <p:oleObj name="List" r:id="rId3" imgW="9496303" imgH="5648249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7786" y="404665"/>
                        <a:ext cx="9496425" cy="6120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19420</TotalTime>
  <Words>873</Words>
  <Application>Microsoft Office PowerPoint</Application>
  <PresentationFormat>Širokoúhlá obrazovka</PresentationFormat>
  <Paragraphs>164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Výchozí návrh</vt:lpstr>
      <vt:lpstr>Motiv Office</vt:lpstr>
      <vt:lpstr>List</vt:lpstr>
      <vt:lpstr>Porada hejtmana se starosty ORP ZK   Zlín,11:00 h; 20. ledna 2021 místnost 1120 Ing. Robert Pekaj tajemník KŠ ZK   </vt:lpstr>
      <vt:lpstr>Program jednání:</vt:lpstr>
      <vt:lpstr>Úvod:</vt:lpstr>
      <vt:lpstr>Mediální výstupy:</vt:lpstr>
      <vt:lpstr>Informace o aktuální EPI situaci  MUDr. Eva Sedláčková, Ph.D.  </vt:lpstr>
      <vt:lpstr>Prezentace aplikace PowerPoint</vt:lpstr>
      <vt:lpstr>Informace o lůžkových kapacitách nemocnic</vt:lpstr>
      <vt:lpstr>Prezentace aplikace PowerPoint</vt:lpstr>
      <vt:lpstr>Prezentace aplikace PowerPoint</vt:lpstr>
      <vt:lpstr>Prezentace aplikace PowerPoint</vt:lpstr>
      <vt:lpstr>Grafy</vt:lpstr>
      <vt:lpstr>Strategie rozdělení</vt:lpstr>
      <vt:lpstr>Očkovanost v sociálních službách – 1A</vt:lpstr>
      <vt:lpstr>6. Různé</vt:lpstr>
      <vt:lpstr>Prezentace aplikace PowerPoint</vt:lpstr>
    </vt:vector>
  </TitlesOfParts>
  <Company>Zlínský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zakutny</dc:creator>
  <cp:lastModifiedBy>Pekaj Robert</cp:lastModifiedBy>
  <cp:revision>677</cp:revision>
  <cp:lastPrinted>2021-01-20T09:44:56Z</cp:lastPrinted>
  <dcterms:created xsi:type="dcterms:W3CDTF">2006-03-17T09:59:38Z</dcterms:created>
  <dcterms:modified xsi:type="dcterms:W3CDTF">2021-01-20T09:45:25Z</dcterms:modified>
</cp:coreProperties>
</file>